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39"/>
  </p:notesMasterIdLst>
  <p:handoutMasterIdLst>
    <p:handoutMasterId r:id="rId40"/>
  </p:handoutMasterIdLst>
  <p:sldIdLst>
    <p:sldId id="2454" r:id="rId2"/>
    <p:sldId id="2567" r:id="rId3"/>
    <p:sldId id="2569" r:id="rId4"/>
    <p:sldId id="2575" r:id="rId5"/>
    <p:sldId id="2573" r:id="rId6"/>
    <p:sldId id="2635" r:id="rId7"/>
    <p:sldId id="2634" r:id="rId8"/>
    <p:sldId id="2636" r:id="rId9"/>
    <p:sldId id="2637" r:id="rId10"/>
    <p:sldId id="2638" r:id="rId11"/>
    <p:sldId id="2641" r:id="rId12"/>
    <p:sldId id="2642" r:id="rId13"/>
    <p:sldId id="2663" r:id="rId14"/>
    <p:sldId id="2664" r:id="rId15"/>
    <p:sldId id="2643" r:id="rId16"/>
    <p:sldId id="2639" r:id="rId17"/>
    <p:sldId id="2640" r:id="rId18"/>
    <p:sldId id="2649" r:id="rId19"/>
    <p:sldId id="2648" r:id="rId20"/>
    <p:sldId id="2659" r:id="rId21"/>
    <p:sldId id="2644" r:id="rId22"/>
    <p:sldId id="2650" r:id="rId23"/>
    <p:sldId id="2654" r:id="rId24"/>
    <p:sldId id="2652" r:id="rId25"/>
    <p:sldId id="2657" r:id="rId26"/>
    <p:sldId id="2655" r:id="rId27"/>
    <p:sldId id="2658" r:id="rId28"/>
    <p:sldId id="2656" r:id="rId29"/>
    <p:sldId id="2660" r:id="rId30"/>
    <p:sldId id="2653" r:id="rId31"/>
    <p:sldId id="2662" r:id="rId32"/>
    <p:sldId id="2661" r:id="rId33"/>
    <p:sldId id="2541" r:id="rId34"/>
    <p:sldId id="2543" r:id="rId35"/>
    <p:sldId id="2544" r:id="rId36"/>
    <p:sldId id="2545" r:id="rId37"/>
    <p:sldId id="2542" r:id="rId38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64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D9EF60-9446-0A80-A40E-D01AD0F71BD9}" name="Yao, Jinwei" initials="YJ" userId="S::jinweiy@illinois.edu::e7bb2eae-67cf-4a66-b515-f5b292cddb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05"/>
    <a:srgbClr val="2B59AC"/>
    <a:srgbClr val="676767"/>
    <a:srgbClr val="002A52"/>
    <a:srgbClr val="FFA22E"/>
    <a:srgbClr val="3B2079"/>
    <a:srgbClr val="0000FF"/>
    <a:srgbClr val="0432FF"/>
    <a:srgbClr val="008000"/>
    <a:srgbClr val="93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46DAD4-11FA-1C18-E456-63CA35ADDBF4}" v="28" dt="2025-01-30T18:26:28.716"/>
    <p1510:client id="{9A0612D2-11D7-1227-0E1A-C5F9FF93E150}" v="194" dt="2025-01-30T17:55:52.397"/>
    <p1510:client id="{D1C44D6A-7F37-1447-85F1-524954FF78C7}" v="44" dt="2025-01-30T21:32:41.698"/>
    <p1510:client id="{DABCAABD-FEA7-D289-5787-8C7EBA285013}" v="59" dt="2025-02-01T05:26:29.041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94694"/>
  </p:normalViewPr>
  <p:slideViewPr>
    <p:cSldViewPr snapToGrid="0">
      <p:cViewPr varScale="1">
        <p:scale>
          <a:sx n="115" d="100"/>
          <a:sy n="115" d="100"/>
        </p:scale>
        <p:origin x="240" y="1000"/>
      </p:cViewPr>
      <p:guideLst>
        <p:guide orient="horz" pos="2160"/>
        <p:guide pos="5564"/>
        <p:guide pos="415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o, Jinwei" userId="S::jinweiy@illinois.edu::e7bb2eae-67cf-4a66-b515-f5b292cddbf3" providerId="AD" clId="Web-{168F9E34-7D56-EBCA-930C-10616E9CC031}"/>
    <pc:docChg chg="modSld">
      <pc:chgData name="Yao, Jinwei" userId="S::jinweiy@illinois.edu::e7bb2eae-67cf-4a66-b515-f5b292cddbf3" providerId="AD" clId="Web-{168F9E34-7D56-EBCA-930C-10616E9CC031}" dt="2025-01-20T16:19:38.577" v="9" actId="1076"/>
      <pc:docMkLst>
        <pc:docMk/>
      </pc:docMkLst>
      <pc:sldChg chg="addSp modSp">
        <pc:chgData name="Yao, Jinwei" userId="S::jinweiy@illinois.edu::e7bb2eae-67cf-4a66-b515-f5b292cddbf3" providerId="AD" clId="Web-{168F9E34-7D56-EBCA-930C-10616E9CC031}" dt="2025-01-20T16:19:38.577" v="9" actId="1076"/>
        <pc:sldMkLst>
          <pc:docMk/>
          <pc:sldMk cId="3766763601" sldId="2528"/>
        </pc:sldMkLst>
      </pc:sldChg>
    </pc:docChg>
  </pc:docChgLst>
  <pc:docChgLst>
    <pc:chgData name="Yao, Jinwei" userId="S::jinweiy@illinois.edu::e7bb2eae-67cf-4a66-b515-f5b292cddbf3" providerId="AD" clId="Web-{8746DAD4-11FA-1C18-E456-63CA35ADDBF4}"/>
    <pc:docChg chg="delSld">
      <pc:chgData name="Yao, Jinwei" userId="S::jinweiy@illinois.edu::e7bb2eae-67cf-4a66-b515-f5b292cddbf3" providerId="AD" clId="Web-{8746DAD4-11FA-1C18-E456-63CA35ADDBF4}" dt="2025-01-30T18:26:28.716" v="27"/>
      <pc:docMkLst>
        <pc:docMk/>
      </pc:docMkLst>
      <pc:sldChg chg="del">
        <pc:chgData name="Yao, Jinwei" userId="S::jinweiy@illinois.edu::e7bb2eae-67cf-4a66-b515-f5b292cddbf3" providerId="AD" clId="Web-{8746DAD4-11FA-1C18-E456-63CA35ADDBF4}" dt="2025-01-30T18:26:20.498" v="20"/>
        <pc:sldMkLst>
          <pc:docMk/>
          <pc:sldMk cId="3285069267" sldId="2529"/>
        </pc:sldMkLst>
      </pc:sldChg>
      <pc:sldChg chg="del">
        <pc:chgData name="Yao, Jinwei" userId="S::jinweiy@illinois.edu::e7bb2eae-67cf-4a66-b515-f5b292cddbf3" providerId="AD" clId="Web-{8746DAD4-11FA-1C18-E456-63CA35ADDBF4}" dt="2025-01-30T18:26:19.248" v="19"/>
        <pc:sldMkLst>
          <pc:docMk/>
          <pc:sldMk cId="2024099689" sldId="2530"/>
        </pc:sldMkLst>
      </pc:sldChg>
      <pc:sldChg chg="del">
        <pc:chgData name="Yao, Jinwei" userId="S::jinweiy@illinois.edu::e7bb2eae-67cf-4a66-b515-f5b292cddbf3" providerId="AD" clId="Web-{8746DAD4-11FA-1C18-E456-63CA35ADDBF4}" dt="2025-01-30T18:26:18.060" v="18"/>
        <pc:sldMkLst>
          <pc:docMk/>
          <pc:sldMk cId="828450307" sldId="2531"/>
        </pc:sldMkLst>
      </pc:sldChg>
      <pc:sldChg chg="del">
        <pc:chgData name="Yao, Jinwei" userId="S::jinweiy@illinois.edu::e7bb2eae-67cf-4a66-b515-f5b292cddbf3" providerId="AD" clId="Web-{8746DAD4-11FA-1C18-E456-63CA35ADDBF4}" dt="2025-01-30T18:26:17.388" v="17"/>
        <pc:sldMkLst>
          <pc:docMk/>
          <pc:sldMk cId="3545514664" sldId="2533"/>
        </pc:sldMkLst>
      </pc:sldChg>
      <pc:sldChg chg="del">
        <pc:chgData name="Yao, Jinwei" userId="S::jinweiy@illinois.edu::e7bb2eae-67cf-4a66-b515-f5b292cddbf3" providerId="AD" clId="Web-{8746DAD4-11FA-1C18-E456-63CA35ADDBF4}" dt="2025-01-30T18:26:16.123" v="16"/>
        <pc:sldMkLst>
          <pc:docMk/>
          <pc:sldMk cId="3490020487" sldId="2534"/>
        </pc:sldMkLst>
      </pc:sldChg>
      <pc:sldChg chg="del">
        <pc:chgData name="Yao, Jinwei" userId="S::jinweiy@illinois.edu::e7bb2eae-67cf-4a66-b515-f5b292cddbf3" providerId="AD" clId="Web-{8746DAD4-11FA-1C18-E456-63CA35ADDBF4}" dt="2025-01-30T18:26:13.982" v="14"/>
        <pc:sldMkLst>
          <pc:docMk/>
          <pc:sldMk cId="1837605648" sldId="2537"/>
        </pc:sldMkLst>
      </pc:sldChg>
      <pc:sldChg chg="del">
        <pc:chgData name="Yao, Jinwei" userId="S::jinweiy@illinois.edu::e7bb2eae-67cf-4a66-b515-f5b292cddbf3" providerId="AD" clId="Web-{8746DAD4-11FA-1C18-E456-63CA35ADDBF4}" dt="2025-01-30T18:26:14.701" v="15"/>
        <pc:sldMkLst>
          <pc:docMk/>
          <pc:sldMk cId="1613862953" sldId="2538"/>
        </pc:sldMkLst>
      </pc:sldChg>
      <pc:sldChg chg="del">
        <pc:chgData name="Yao, Jinwei" userId="S::jinweiy@illinois.edu::e7bb2eae-67cf-4a66-b515-f5b292cddbf3" providerId="AD" clId="Web-{8746DAD4-11FA-1C18-E456-63CA35ADDBF4}" dt="2025-01-30T18:26:13.185" v="13"/>
        <pc:sldMkLst>
          <pc:docMk/>
          <pc:sldMk cId="435704204" sldId="2540"/>
        </pc:sldMkLst>
      </pc:sldChg>
      <pc:sldChg chg="del">
        <pc:chgData name="Yao, Jinwei" userId="S::jinweiy@illinois.edu::e7bb2eae-67cf-4a66-b515-f5b292cddbf3" providerId="AD" clId="Web-{8746DAD4-11FA-1C18-E456-63CA35ADDBF4}" dt="2025-01-30T18:26:12.107" v="12"/>
        <pc:sldMkLst>
          <pc:docMk/>
          <pc:sldMk cId="2600951506" sldId="2541"/>
        </pc:sldMkLst>
      </pc:sldChg>
      <pc:sldChg chg="del">
        <pc:chgData name="Yao, Jinwei" userId="S::jinweiy@illinois.edu::e7bb2eae-67cf-4a66-b515-f5b292cddbf3" providerId="AD" clId="Web-{8746DAD4-11FA-1C18-E456-63CA35ADDBF4}" dt="2025-01-30T18:26:09.185" v="8"/>
        <pc:sldMkLst>
          <pc:docMk/>
          <pc:sldMk cId="1267394768" sldId="2542"/>
        </pc:sldMkLst>
      </pc:sldChg>
      <pc:sldChg chg="del">
        <pc:chgData name="Yao, Jinwei" userId="S::jinweiy@illinois.edu::e7bb2eae-67cf-4a66-b515-f5b292cddbf3" providerId="AD" clId="Web-{8746DAD4-11FA-1C18-E456-63CA35ADDBF4}" dt="2025-01-30T18:26:11.638" v="11"/>
        <pc:sldMkLst>
          <pc:docMk/>
          <pc:sldMk cId="3539034278" sldId="2543"/>
        </pc:sldMkLst>
      </pc:sldChg>
      <pc:sldChg chg="del">
        <pc:chgData name="Yao, Jinwei" userId="S::jinweiy@illinois.edu::e7bb2eae-67cf-4a66-b515-f5b292cddbf3" providerId="AD" clId="Web-{8746DAD4-11FA-1C18-E456-63CA35ADDBF4}" dt="2025-01-30T18:26:10.888" v="10"/>
        <pc:sldMkLst>
          <pc:docMk/>
          <pc:sldMk cId="15212653" sldId="2544"/>
        </pc:sldMkLst>
      </pc:sldChg>
      <pc:sldChg chg="del">
        <pc:chgData name="Yao, Jinwei" userId="S::jinweiy@illinois.edu::e7bb2eae-67cf-4a66-b515-f5b292cddbf3" providerId="AD" clId="Web-{8746DAD4-11FA-1C18-E456-63CA35ADDBF4}" dt="2025-01-30T18:26:10.498" v="9"/>
        <pc:sldMkLst>
          <pc:docMk/>
          <pc:sldMk cId="1541709714" sldId="2545"/>
        </pc:sldMkLst>
      </pc:sldChg>
      <pc:sldChg chg="del">
        <pc:chgData name="Yao, Jinwei" userId="S::jinweiy@illinois.edu::e7bb2eae-67cf-4a66-b515-f5b292cddbf3" providerId="AD" clId="Web-{8746DAD4-11FA-1C18-E456-63CA35ADDBF4}" dt="2025-01-30T18:26:03.451" v="0"/>
        <pc:sldMkLst>
          <pc:docMk/>
          <pc:sldMk cId="2437951857" sldId="2546"/>
        </pc:sldMkLst>
      </pc:sldChg>
      <pc:sldChg chg="del">
        <pc:chgData name="Yao, Jinwei" userId="S::jinweiy@illinois.edu::e7bb2eae-67cf-4a66-b515-f5b292cddbf3" providerId="AD" clId="Web-{8746DAD4-11FA-1C18-E456-63CA35ADDBF4}" dt="2025-01-30T18:26:08.560" v="7"/>
        <pc:sldMkLst>
          <pc:docMk/>
          <pc:sldMk cId="155669644" sldId="2547"/>
        </pc:sldMkLst>
      </pc:sldChg>
      <pc:sldChg chg="del">
        <pc:chgData name="Yao, Jinwei" userId="S::jinweiy@illinois.edu::e7bb2eae-67cf-4a66-b515-f5b292cddbf3" providerId="AD" clId="Web-{8746DAD4-11FA-1C18-E456-63CA35ADDBF4}" dt="2025-01-30T18:26:07.888" v="6"/>
        <pc:sldMkLst>
          <pc:docMk/>
          <pc:sldMk cId="2471840090" sldId="2548"/>
        </pc:sldMkLst>
      </pc:sldChg>
      <pc:sldChg chg="del">
        <pc:chgData name="Yao, Jinwei" userId="S::jinweiy@illinois.edu::e7bb2eae-67cf-4a66-b515-f5b292cddbf3" providerId="AD" clId="Web-{8746DAD4-11FA-1C18-E456-63CA35ADDBF4}" dt="2025-01-30T18:26:07.216" v="5"/>
        <pc:sldMkLst>
          <pc:docMk/>
          <pc:sldMk cId="1530515293" sldId="2549"/>
        </pc:sldMkLst>
      </pc:sldChg>
      <pc:sldChg chg="del">
        <pc:chgData name="Yao, Jinwei" userId="S::jinweiy@illinois.edu::e7bb2eae-67cf-4a66-b515-f5b292cddbf3" providerId="AD" clId="Web-{8746DAD4-11FA-1C18-E456-63CA35ADDBF4}" dt="2025-01-30T18:26:06.591" v="4"/>
        <pc:sldMkLst>
          <pc:docMk/>
          <pc:sldMk cId="3900553750" sldId="2550"/>
        </pc:sldMkLst>
      </pc:sldChg>
      <pc:sldChg chg="del">
        <pc:chgData name="Yao, Jinwei" userId="S::jinweiy@illinois.edu::e7bb2eae-67cf-4a66-b515-f5b292cddbf3" providerId="AD" clId="Web-{8746DAD4-11FA-1C18-E456-63CA35ADDBF4}" dt="2025-01-30T18:26:05.951" v="3"/>
        <pc:sldMkLst>
          <pc:docMk/>
          <pc:sldMk cId="1347484512" sldId="2551"/>
        </pc:sldMkLst>
      </pc:sldChg>
      <pc:sldChg chg="del">
        <pc:chgData name="Yao, Jinwei" userId="S::jinweiy@illinois.edu::e7bb2eae-67cf-4a66-b515-f5b292cddbf3" providerId="AD" clId="Web-{8746DAD4-11FA-1C18-E456-63CA35ADDBF4}" dt="2025-01-30T18:26:05.201" v="2"/>
        <pc:sldMkLst>
          <pc:docMk/>
          <pc:sldMk cId="3903634529" sldId="2552"/>
        </pc:sldMkLst>
      </pc:sldChg>
      <pc:sldChg chg="del">
        <pc:chgData name="Yao, Jinwei" userId="S::jinweiy@illinois.edu::e7bb2eae-67cf-4a66-b515-f5b292cddbf3" providerId="AD" clId="Web-{8746DAD4-11FA-1C18-E456-63CA35ADDBF4}" dt="2025-01-30T18:26:04.435" v="1"/>
        <pc:sldMkLst>
          <pc:docMk/>
          <pc:sldMk cId="696745592" sldId="2553"/>
        </pc:sldMkLst>
      </pc:sldChg>
      <pc:sldChg chg="del">
        <pc:chgData name="Yao, Jinwei" userId="S::jinweiy@illinois.edu::e7bb2eae-67cf-4a66-b515-f5b292cddbf3" providerId="AD" clId="Web-{8746DAD4-11FA-1C18-E456-63CA35ADDBF4}" dt="2025-01-30T18:26:26.185" v="25"/>
        <pc:sldMkLst>
          <pc:docMk/>
          <pc:sldMk cId="3973527076" sldId="2556"/>
        </pc:sldMkLst>
      </pc:sldChg>
      <pc:sldChg chg="del">
        <pc:chgData name="Yao, Jinwei" userId="S::jinweiy@illinois.edu::e7bb2eae-67cf-4a66-b515-f5b292cddbf3" providerId="AD" clId="Web-{8746DAD4-11FA-1C18-E456-63CA35ADDBF4}" dt="2025-01-30T18:26:27.591" v="26"/>
        <pc:sldMkLst>
          <pc:docMk/>
          <pc:sldMk cId="2970040368" sldId="2558"/>
        </pc:sldMkLst>
      </pc:sldChg>
      <pc:sldChg chg="del">
        <pc:chgData name="Yao, Jinwei" userId="S::jinweiy@illinois.edu::e7bb2eae-67cf-4a66-b515-f5b292cddbf3" providerId="AD" clId="Web-{8746DAD4-11FA-1C18-E456-63CA35ADDBF4}" dt="2025-01-30T18:26:25.263" v="24"/>
        <pc:sldMkLst>
          <pc:docMk/>
          <pc:sldMk cId="2675559008" sldId="2560"/>
        </pc:sldMkLst>
      </pc:sldChg>
      <pc:sldChg chg="del">
        <pc:chgData name="Yao, Jinwei" userId="S::jinweiy@illinois.edu::e7bb2eae-67cf-4a66-b515-f5b292cddbf3" providerId="AD" clId="Web-{8746DAD4-11FA-1C18-E456-63CA35ADDBF4}" dt="2025-01-30T18:26:21.904" v="22"/>
        <pc:sldMkLst>
          <pc:docMk/>
          <pc:sldMk cId="2634132520" sldId="2561"/>
        </pc:sldMkLst>
      </pc:sldChg>
      <pc:sldChg chg="del">
        <pc:chgData name="Yao, Jinwei" userId="S::jinweiy@illinois.edu::e7bb2eae-67cf-4a66-b515-f5b292cddbf3" providerId="AD" clId="Web-{8746DAD4-11FA-1C18-E456-63CA35ADDBF4}" dt="2025-01-30T18:26:23.998" v="23"/>
        <pc:sldMkLst>
          <pc:docMk/>
          <pc:sldMk cId="3026911413" sldId="2564"/>
        </pc:sldMkLst>
      </pc:sldChg>
      <pc:sldChg chg="del">
        <pc:chgData name="Yao, Jinwei" userId="S::jinweiy@illinois.edu::e7bb2eae-67cf-4a66-b515-f5b292cddbf3" providerId="AD" clId="Web-{8746DAD4-11FA-1C18-E456-63CA35ADDBF4}" dt="2025-01-30T18:26:21.373" v="21"/>
        <pc:sldMkLst>
          <pc:docMk/>
          <pc:sldMk cId="3823201098" sldId="2565"/>
        </pc:sldMkLst>
      </pc:sldChg>
      <pc:sldChg chg="del">
        <pc:chgData name="Yao, Jinwei" userId="S::jinweiy@illinois.edu::e7bb2eae-67cf-4a66-b515-f5b292cddbf3" providerId="AD" clId="Web-{8746DAD4-11FA-1C18-E456-63CA35ADDBF4}" dt="2025-01-30T18:26:28.716" v="27"/>
        <pc:sldMkLst>
          <pc:docMk/>
          <pc:sldMk cId="3277213925" sldId="2600"/>
        </pc:sldMkLst>
      </pc:sldChg>
    </pc:docChg>
  </pc:docChgLst>
  <pc:docChgLst>
    <pc:chgData name="Yao, Jinwei" userId="S::jinweiy@illinois.edu::e7bb2eae-67cf-4a66-b515-f5b292cddbf3" providerId="AD" clId="Web-{9A0612D2-11D7-1227-0E1A-C5F9FF93E150}"/>
    <pc:docChg chg="modSld">
      <pc:chgData name="Yao, Jinwei" userId="S::jinweiy@illinois.edu::e7bb2eae-67cf-4a66-b515-f5b292cddbf3" providerId="AD" clId="Web-{9A0612D2-11D7-1227-0E1A-C5F9FF93E150}" dt="2025-01-30T17:55:52.397" v="193" actId="20577"/>
      <pc:docMkLst>
        <pc:docMk/>
      </pc:docMkLst>
      <pc:sldChg chg="addSp modSp">
        <pc:chgData name="Yao, Jinwei" userId="S::jinweiy@illinois.edu::e7bb2eae-67cf-4a66-b515-f5b292cddbf3" providerId="AD" clId="Web-{9A0612D2-11D7-1227-0E1A-C5F9FF93E150}" dt="2025-01-30T17:55:52.397" v="193" actId="20577"/>
        <pc:sldMkLst>
          <pc:docMk/>
          <pc:sldMk cId="2490671594" sldId="2569"/>
        </pc:sldMkLst>
        <pc:spChg chg="mod">
          <ac:chgData name="Yao, Jinwei" userId="S::jinweiy@illinois.edu::e7bb2eae-67cf-4a66-b515-f5b292cddbf3" providerId="AD" clId="Web-{9A0612D2-11D7-1227-0E1A-C5F9FF93E150}" dt="2025-01-30T17:55:52.397" v="193" actId="20577"/>
          <ac:spMkLst>
            <pc:docMk/>
            <pc:sldMk cId="2490671594" sldId="2569"/>
            <ac:spMk id="6" creationId="{30E33917-D977-8DD8-5027-EB0334A93F5B}"/>
          </ac:spMkLst>
        </pc:spChg>
        <pc:picChg chg="add mod">
          <ac:chgData name="Yao, Jinwei" userId="S::jinweiy@illinois.edu::e7bb2eae-67cf-4a66-b515-f5b292cddbf3" providerId="AD" clId="Web-{9A0612D2-11D7-1227-0E1A-C5F9FF93E150}" dt="2025-01-30T17:55:09.382" v="158" actId="1076"/>
          <ac:picMkLst>
            <pc:docMk/>
            <pc:sldMk cId="2490671594" sldId="2569"/>
            <ac:picMk id="7" creationId="{618DDA73-E640-8EB8-AEB5-676AB02DDBFF}"/>
          </ac:picMkLst>
        </pc:picChg>
      </pc:sldChg>
    </pc:docChg>
  </pc:docChgLst>
  <pc:docChgLst>
    <pc:chgData name="Yao, Jinwei" userId="S::jinweiy@illinois.edu::e7bb2eae-67cf-4a66-b515-f5b292cddbf3" providerId="AD" clId="Web-{03F783CB-CD38-6165-1988-553CF176DC57}"/>
    <pc:docChg chg="modSld">
      <pc:chgData name="Yao, Jinwei" userId="S::jinweiy@illinois.edu::e7bb2eae-67cf-4a66-b515-f5b292cddbf3" providerId="AD" clId="Web-{03F783CB-CD38-6165-1988-553CF176DC57}" dt="2025-01-21T03:49:05.571" v="71" actId="1076"/>
      <pc:docMkLst>
        <pc:docMk/>
      </pc:docMkLst>
      <pc:sldChg chg="modSp">
        <pc:chgData name="Yao, Jinwei" userId="S::jinweiy@illinois.edu::e7bb2eae-67cf-4a66-b515-f5b292cddbf3" providerId="AD" clId="Web-{03F783CB-CD38-6165-1988-553CF176DC57}" dt="2025-01-21T03:00:57.572" v="4" actId="20577"/>
        <pc:sldMkLst>
          <pc:docMk/>
          <pc:sldMk cId="1837605648" sldId="2537"/>
        </pc:sldMkLst>
      </pc:sldChg>
      <pc:sldChg chg="modSp">
        <pc:chgData name="Yao, Jinwei" userId="S::jinweiy@illinois.edu::e7bb2eae-67cf-4a66-b515-f5b292cddbf3" providerId="AD" clId="Web-{03F783CB-CD38-6165-1988-553CF176DC57}" dt="2025-01-21T03:49:05.571" v="71" actId="1076"/>
        <pc:sldMkLst>
          <pc:docMk/>
          <pc:sldMk cId="1267394768" sldId="2542"/>
        </pc:sldMkLst>
      </pc:sldChg>
      <pc:sldChg chg="modSp">
        <pc:chgData name="Yao, Jinwei" userId="S::jinweiy@illinois.edu::e7bb2eae-67cf-4a66-b515-f5b292cddbf3" providerId="AD" clId="Web-{03F783CB-CD38-6165-1988-553CF176DC57}" dt="2025-01-21T03:35:21.746" v="61" actId="20577"/>
        <pc:sldMkLst>
          <pc:docMk/>
          <pc:sldMk cId="2437951857" sldId="2546"/>
        </pc:sldMkLst>
      </pc:sldChg>
      <pc:sldChg chg="modSp">
        <pc:chgData name="Yao, Jinwei" userId="S::jinweiy@illinois.edu::e7bb2eae-67cf-4a66-b515-f5b292cddbf3" providerId="AD" clId="Web-{03F783CB-CD38-6165-1988-553CF176DC57}" dt="2025-01-21T03:21:28.608" v="59" actId="20577"/>
        <pc:sldMkLst>
          <pc:docMk/>
          <pc:sldMk cId="1347484512" sldId="2551"/>
        </pc:sldMkLst>
      </pc:sldChg>
      <pc:sldChg chg="modSp">
        <pc:chgData name="Yao, Jinwei" userId="S::jinweiy@illinois.edu::e7bb2eae-67cf-4a66-b515-f5b292cddbf3" providerId="AD" clId="Web-{03F783CB-CD38-6165-1988-553CF176DC57}" dt="2025-01-21T03:20:17.998" v="47" actId="20577"/>
        <pc:sldMkLst>
          <pc:docMk/>
          <pc:sldMk cId="3903634529" sldId="2552"/>
        </pc:sldMkLst>
      </pc:sldChg>
    </pc:docChg>
  </pc:docChgLst>
  <pc:docChgLst>
    <pc:chgData name="Yao, Jinwei" userId="S::jinweiy@illinois.edu::e7bb2eae-67cf-4a66-b515-f5b292cddbf3" providerId="AD" clId="Web-{A0252696-0A10-EDE6-FEA2-A70D2368CD6A}"/>
    <pc:docChg chg="modSld">
      <pc:chgData name="Yao, Jinwei" userId="S::jinweiy@illinois.edu::e7bb2eae-67cf-4a66-b515-f5b292cddbf3" providerId="AD" clId="Web-{A0252696-0A10-EDE6-FEA2-A70D2368CD6A}" dt="2025-01-21T04:09:44.934" v="35"/>
      <pc:docMkLst>
        <pc:docMk/>
      </pc:docMkLst>
      <pc:sldChg chg="addSp delSp modSp">
        <pc:chgData name="Yao, Jinwei" userId="S::jinweiy@illinois.edu::e7bb2eae-67cf-4a66-b515-f5b292cddbf3" providerId="AD" clId="Web-{A0252696-0A10-EDE6-FEA2-A70D2368CD6A}" dt="2025-01-21T04:09:44.934" v="35"/>
        <pc:sldMkLst>
          <pc:docMk/>
          <pc:sldMk cId="2437951857" sldId="2546"/>
        </pc:sldMkLst>
      </pc:sldChg>
      <pc:sldChg chg="modSp">
        <pc:chgData name="Yao, Jinwei" userId="S::jinweiy@illinois.edu::e7bb2eae-67cf-4a66-b515-f5b292cddbf3" providerId="AD" clId="Web-{A0252696-0A10-EDE6-FEA2-A70D2368CD6A}" dt="2025-01-21T04:07:11.886" v="23" actId="1076"/>
        <pc:sldMkLst>
          <pc:docMk/>
          <pc:sldMk cId="1530515293" sldId="2549"/>
        </pc:sldMkLst>
      </pc:sldChg>
      <pc:sldChg chg="modSp">
        <pc:chgData name="Yao, Jinwei" userId="S::jinweiy@illinois.edu::e7bb2eae-67cf-4a66-b515-f5b292cddbf3" providerId="AD" clId="Web-{A0252696-0A10-EDE6-FEA2-A70D2368CD6A}" dt="2025-01-21T04:01:31.068" v="1" actId="20577"/>
        <pc:sldMkLst>
          <pc:docMk/>
          <pc:sldMk cId="3900553750" sldId="2550"/>
        </pc:sldMkLst>
      </pc:sldChg>
      <pc:sldChg chg="modSp">
        <pc:chgData name="Yao, Jinwei" userId="S::jinweiy@illinois.edu::e7bb2eae-67cf-4a66-b515-f5b292cddbf3" providerId="AD" clId="Web-{A0252696-0A10-EDE6-FEA2-A70D2368CD6A}" dt="2025-01-21T04:06:38.198" v="16" actId="20577"/>
        <pc:sldMkLst>
          <pc:docMk/>
          <pc:sldMk cId="1347484512" sldId="2551"/>
        </pc:sldMkLst>
      </pc:sldChg>
      <pc:sldChg chg="modSp">
        <pc:chgData name="Yao, Jinwei" userId="S::jinweiy@illinois.edu::e7bb2eae-67cf-4a66-b515-f5b292cddbf3" providerId="AD" clId="Web-{A0252696-0A10-EDE6-FEA2-A70D2368CD6A}" dt="2025-01-21T04:06:25.495" v="13" actId="20577"/>
        <pc:sldMkLst>
          <pc:docMk/>
          <pc:sldMk cId="696745592" sldId="2553"/>
        </pc:sldMkLst>
      </pc:sldChg>
    </pc:docChg>
  </pc:docChgLst>
  <pc:docChgLst>
    <pc:chgData name="You, Jiaxuan" userId="c2504fba-d88a-4283-942c-9b63d8265259" providerId="ADAL" clId="{A227819F-81C1-C841-9674-350D19992856}"/>
    <pc:docChg chg="modSld">
      <pc:chgData name="You, Jiaxuan" userId="c2504fba-d88a-4283-942c-9b63d8265259" providerId="ADAL" clId="{A227819F-81C1-C841-9674-350D19992856}" dt="2025-01-30T16:52:50.603" v="1" actId="20577"/>
      <pc:docMkLst>
        <pc:docMk/>
      </pc:docMkLst>
      <pc:sldChg chg="modSp mod">
        <pc:chgData name="You, Jiaxuan" userId="c2504fba-d88a-4283-942c-9b63d8265259" providerId="ADAL" clId="{A227819F-81C1-C841-9674-350D19992856}" dt="2025-01-30T16:52:50.603" v="1" actId="20577"/>
        <pc:sldMkLst>
          <pc:docMk/>
          <pc:sldMk cId="3086503586" sldId="2454"/>
        </pc:sldMkLst>
        <pc:spChg chg="mod">
          <ac:chgData name="You, Jiaxuan" userId="c2504fba-d88a-4283-942c-9b63d8265259" providerId="ADAL" clId="{A227819F-81C1-C841-9674-350D19992856}" dt="2025-01-30T16:52:50.603" v="1" actId="20577"/>
          <ac:spMkLst>
            <pc:docMk/>
            <pc:sldMk cId="3086503586" sldId="2454"/>
            <ac:spMk id="2" creationId="{00000000-0000-0000-0000-000000000000}"/>
          </ac:spMkLst>
        </pc:spChg>
      </pc:sldChg>
    </pc:docChg>
  </pc:docChgLst>
  <pc:docChgLst>
    <pc:chgData name="Yao, Jinwei" userId="S::jinweiy@illinois.edu::e7bb2eae-67cf-4a66-b515-f5b292cddbf3" providerId="AD" clId="Web-{DABCAABD-FEA7-D289-5787-8C7EBA285013}"/>
    <pc:docChg chg="delSld">
      <pc:chgData name="Yao, Jinwei" userId="S::jinweiy@illinois.edu::e7bb2eae-67cf-4a66-b515-f5b292cddbf3" providerId="AD" clId="Web-{DABCAABD-FEA7-D289-5787-8C7EBA285013}" dt="2025-02-01T05:26:29.025" v="58"/>
      <pc:docMkLst>
        <pc:docMk/>
      </pc:docMkLst>
      <pc:sldChg chg="del">
        <pc:chgData name="Yao, Jinwei" userId="S::jinweiy@illinois.edu::e7bb2eae-67cf-4a66-b515-f5b292cddbf3" providerId="AD" clId="Web-{DABCAABD-FEA7-D289-5787-8C7EBA285013}" dt="2025-02-01T05:25:56.884" v="23"/>
        <pc:sldMkLst>
          <pc:docMk/>
          <pc:sldMk cId="1912065117" sldId="2557"/>
        </pc:sldMkLst>
      </pc:sldChg>
      <pc:sldChg chg="del">
        <pc:chgData name="Yao, Jinwei" userId="S::jinweiy@illinois.edu::e7bb2eae-67cf-4a66-b515-f5b292cddbf3" providerId="AD" clId="Web-{DABCAABD-FEA7-D289-5787-8C7EBA285013}" dt="2025-02-01T05:25:56.400" v="22"/>
        <pc:sldMkLst>
          <pc:docMk/>
          <pc:sldMk cId="3127743083" sldId="2572"/>
        </pc:sldMkLst>
      </pc:sldChg>
      <pc:sldChg chg="del">
        <pc:chgData name="Yao, Jinwei" userId="S::jinweiy@illinois.edu::e7bb2eae-67cf-4a66-b515-f5b292cddbf3" providerId="AD" clId="Web-{DABCAABD-FEA7-D289-5787-8C7EBA285013}" dt="2025-02-01T05:25:33.541" v="2"/>
        <pc:sldMkLst>
          <pc:docMk/>
          <pc:sldMk cId="1465782455" sldId="2574"/>
        </pc:sldMkLst>
      </pc:sldChg>
      <pc:sldChg chg="del">
        <pc:chgData name="Yao, Jinwei" userId="S::jinweiy@illinois.edu::e7bb2eae-67cf-4a66-b515-f5b292cddbf3" providerId="AD" clId="Web-{DABCAABD-FEA7-D289-5787-8C7EBA285013}" dt="2025-02-01T05:25:55.963" v="21"/>
        <pc:sldMkLst>
          <pc:docMk/>
          <pc:sldMk cId="1633174187" sldId="2576"/>
        </pc:sldMkLst>
      </pc:sldChg>
      <pc:sldChg chg="del">
        <pc:chgData name="Yao, Jinwei" userId="S::jinweiy@illinois.edu::e7bb2eae-67cf-4a66-b515-f5b292cddbf3" providerId="AD" clId="Web-{DABCAABD-FEA7-D289-5787-8C7EBA285013}" dt="2025-02-01T05:25:54.275" v="18"/>
        <pc:sldMkLst>
          <pc:docMk/>
          <pc:sldMk cId="4190016617" sldId="2578"/>
        </pc:sldMkLst>
      </pc:sldChg>
      <pc:sldChg chg="del">
        <pc:chgData name="Yao, Jinwei" userId="S::jinweiy@illinois.edu::e7bb2eae-67cf-4a66-b515-f5b292cddbf3" providerId="AD" clId="Web-{DABCAABD-FEA7-D289-5787-8C7EBA285013}" dt="2025-02-01T05:25:54.791" v="19"/>
        <pc:sldMkLst>
          <pc:docMk/>
          <pc:sldMk cId="1181538491" sldId="2579"/>
        </pc:sldMkLst>
      </pc:sldChg>
      <pc:sldChg chg="del">
        <pc:chgData name="Yao, Jinwei" userId="S::jinweiy@illinois.edu::e7bb2eae-67cf-4a66-b515-f5b292cddbf3" providerId="AD" clId="Web-{DABCAABD-FEA7-D289-5787-8C7EBA285013}" dt="2025-02-01T05:25:55.619" v="20"/>
        <pc:sldMkLst>
          <pc:docMk/>
          <pc:sldMk cId="1947933577" sldId="2582"/>
        </pc:sldMkLst>
      </pc:sldChg>
      <pc:sldChg chg="del">
        <pc:chgData name="Yao, Jinwei" userId="S::jinweiy@illinois.edu::e7bb2eae-67cf-4a66-b515-f5b292cddbf3" providerId="AD" clId="Web-{DABCAABD-FEA7-D289-5787-8C7EBA285013}" dt="2025-02-01T05:25:44.056" v="17"/>
        <pc:sldMkLst>
          <pc:docMk/>
          <pc:sldMk cId="3373309149" sldId="2583"/>
        </pc:sldMkLst>
      </pc:sldChg>
      <pc:sldChg chg="del">
        <pc:chgData name="Yao, Jinwei" userId="S::jinweiy@illinois.edu::e7bb2eae-67cf-4a66-b515-f5b292cddbf3" providerId="AD" clId="Web-{DABCAABD-FEA7-D289-5787-8C7EBA285013}" dt="2025-02-01T05:25:43.072" v="16"/>
        <pc:sldMkLst>
          <pc:docMk/>
          <pc:sldMk cId="3735362834" sldId="2584"/>
        </pc:sldMkLst>
      </pc:sldChg>
      <pc:sldChg chg="del">
        <pc:chgData name="Yao, Jinwei" userId="S::jinweiy@illinois.edu::e7bb2eae-67cf-4a66-b515-f5b292cddbf3" providerId="AD" clId="Web-{DABCAABD-FEA7-D289-5787-8C7EBA285013}" dt="2025-02-01T05:25:39.462" v="12"/>
        <pc:sldMkLst>
          <pc:docMk/>
          <pc:sldMk cId="3671488924" sldId="2585"/>
        </pc:sldMkLst>
      </pc:sldChg>
      <pc:sldChg chg="del">
        <pc:chgData name="Yao, Jinwei" userId="S::jinweiy@illinois.edu::e7bb2eae-67cf-4a66-b515-f5b292cddbf3" providerId="AD" clId="Web-{DABCAABD-FEA7-D289-5787-8C7EBA285013}" dt="2025-02-01T05:25:37.775" v="10"/>
        <pc:sldMkLst>
          <pc:docMk/>
          <pc:sldMk cId="2486014752" sldId="2586"/>
        </pc:sldMkLst>
      </pc:sldChg>
      <pc:sldChg chg="del">
        <pc:chgData name="Yao, Jinwei" userId="S::jinweiy@illinois.edu::e7bb2eae-67cf-4a66-b515-f5b292cddbf3" providerId="AD" clId="Web-{DABCAABD-FEA7-D289-5787-8C7EBA285013}" dt="2025-02-01T05:25:40.806" v="14"/>
        <pc:sldMkLst>
          <pc:docMk/>
          <pc:sldMk cId="3153430049" sldId="2587"/>
        </pc:sldMkLst>
      </pc:sldChg>
      <pc:sldChg chg="del">
        <pc:chgData name="Yao, Jinwei" userId="S::jinweiy@illinois.edu::e7bb2eae-67cf-4a66-b515-f5b292cddbf3" providerId="AD" clId="Web-{DABCAABD-FEA7-D289-5787-8C7EBA285013}" dt="2025-02-01T05:25:36.541" v="8"/>
        <pc:sldMkLst>
          <pc:docMk/>
          <pc:sldMk cId="2659065891" sldId="2588"/>
        </pc:sldMkLst>
      </pc:sldChg>
      <pc:sldChg chg="del">
        <pc:chgData name="Yao, Jinwei" userId="S::jinweiy@illinois.edu::e7bb2eae-67cf-4a66-b515-f5b292cddbf3" providerId="AD" clId="Web-{DABCAABD-FEA7-D289-5787-8C7EBA285013}" dt="2025-02-01T05:25:38.572" v="11"/>
        <pc:sldMkLst>
          <pc:docMk/>
          <pc:sldMk cId="3780936933" sldId="2589"/>
        </pc:sldMkLst>
      </pc:sldChg>
      <pc:sldChg chg="del">
        <pc:chgData name="Yao, Jinwei" userId="S::jinweiy@illinois.edu::e7bb2eae-67cf-4a66-b515-f5b292cddbf3" providerId="AD" clId="Web-{DABCAABD-FEA7-D289-5787-8C7EBA285013}" dt="2025-02-01T05:25:35.275" v="5"/>
        <pc:sldMkLst>
          <pc:docMk/>
          <pc:sldMk cId="85030635" sldId="2590"/>
        </pc:sldMkLst>
      </pc:sldChg>
      <pc:sldChg chg="del">
        <pc:chgData name="Yao, Jinwei" userId="S::jinweiy@illinois.edu::e7bb2eae-67cf-4a66-b515-f5b292cddbf3" providerId="AD" clId="Web-{DABCAABD-FEA7-D289-5787-8C7EBA285013}" dt="2025-02-01T05:25:36.931" v="9"/>
        <pc:sldMkLst>
          <pc:docMk/>
          <pc:sldMk cId="2386383187" sldId="2591"/>
        </pc:sldMkLst>
      </pc:sldChg>
      <pc:sldChg chg="del">
        <pc:chgData name="Yao, Jinwei" userId="S::jinweiy@illinois.edu::e7bb2eae-67cf-4a66-b515-f5b292cddbf3" providerId="AD" clId="Web-{DABCAABD-FEA7-D289-5787-8C7EBA285013}" dt="2025-02-01T05:25:42.103" v="15"/>
        <pc:sldMkLst>
          <pc:docMk/>
          <pc:sldMk cId="851016511" sldId="2593"/>
        </pc:sldMkLst>
      </pc:sldChg>
      <pc:sldChg chg="del">
        <pc:chgData name="Yao, Jinwei" userId="S::jinweiy@illinois.edu::e7bb2eae-67cf-4a66-b515-f5b292cddbf3" providerId="AD" clId="Web-{DABCAABD-FEA7-D289-5787-8C7EBA285013}" dt="2025-02-01T05:25:32.806" v="1"/>
        <pc:sldMkLst>
          <pc:docMk/>
          <pc:sldMk cId="1183995615" sldId="2595"/>
        </pc:sldMkLst>
      </pc:sldChg>
      <pc:sldChg chg="del">
        <pc:chgData name="Yao, Jinwei" userId="S::jinweiy@illinois.edu::e7bb2eae-67cf-4a66-b515-f5b292cddbf3" providerId="AD" clId="Web-{DABCAABD-FEA7-D289-5787-8C7EBA285013}" dt="2025-02-01T05:25:35.666" v="6"/>
        <pc:sldMkLst>
          <pc:docMk/>
          <pc:sldMk cId="755608369" sldId="2596"/>
        </pc:sldMkLst>
      </pc:sldChg>
      <pc:sldChg chg="del">
        <pc:chgData name="Yao, Jinwei" userId="S::jinweiy@illinois.edu::e7bb2eae-67cf-4a66-b515-f5b292cddbf3" providerId="AD" clId="Web-{DABCAABD-FEA7-D289-5787-8C7EBA285013}" dt="2025-02-01T05:25:40.337" v="13"/>
        <pc:sldMkLst>
          <pc:docMk/>
          <pc:sldMk cId="2780367224" sldId="2597"/>
        </pc:sldMkLst>
      </pc:sldChg>
      <pc:sldChg chg="del">
        <pc:chgData name="Yao, Jinwei" userId="S::jinweiy@illinois.edu::e7bb2eae-67cf-4a66-b515-f5b292cddbf3" providerId="AD" clId="Web-{DABCAABD-FEA7-D289-5787-8C7EBA285013}" dt="2025-02-01T05:25:36.087" v="7"/>
        <pc:sldMkLst>
          <pc:docMk/>
          <pc:sldMk cId="1169073209" sldId="2598"/>
        </pc:sldMkLst>
      </pc:sldChg>
      <pc:sldChg chg="del">
        <pc:chgData name="Yao, Jinwei" userId="S::jinweiy@illinois.edu::e7bb2eae-67cf-4a66-b515-f5b292cddbf3" providerId="AD" clId="Web-{DABCAABD-FEA7-D289-5787-8C7EBA285013}" dt="2025-02-01T05:25:34.791" v="4"/>
        <pc:sldMkLst>
          <pc:docMk/>
          <pc:sldMk cId="2444722758" sldId="2599"/>
        </pc:sldMkLst>
      </pc:sldChg>
      <pc:sldChg chg="del">
        <pc:chgData name="Yao, Jinwei" userId="S::jinweiy@illinois.edu::e7bb2eae-67cf-4a66-b515-f5b292cddbf3" providerId="AD" clId="Web-{DABCAABD-FEA7-D289-5787-8C7EBA285013}" dt="2025-02-01T05:25:33.978" v="3"/>
        <pc:sldMkLst>
          <pc:docMk/>
          <pc:sldMk cId="4032842042" sldId="2601"/>
        </pc:sldMkLst>
      </pc:sldChg>
      <pc:sldChg chg="del">
        <pc:chgData name="Yao, Jinwei" userId="S::jinweiy@illinois.edu::e7bb2eae-67cf-4a66-b515-f5b292cddbf3" providerId="AD" clId="Web-{DABCAABD-FEA7-D289-5787-8C7EBA285013}" dt="2025-02-01T05:25:32.556" v="0"/>
        <pc:sldMkLst>
          <pc:docMk/>
          <pc:sldMk cId="103423165" sldId="2602"/>
        </pc:sldMkLst>
      </pc:sldChg>
      <pc:sldChg chg="del">
        <pc:chgData name="Yao, Jinwei" userId="S::jinweiy@illinois.edu::e7bb2eae-67cf-4a66-b515-f5b292cddbf3" providerId="AD" clId="Web-{DABCAABD-FEA7-D289-5787-8C7EBA285013}" dt="2025-02-01T05:26:25.916" v="54"/>
        <pc:sldMkLst>
          <pc:docMk/>
          <pc:sldMk cId="3122826701" sldId="2603"/>
        </pc:sldMkLst>
      </pc:sldChg>
      <pc:sldChg chg="del">
        <pc:chgData name="Yao, Jinwei" userId="S::jinweiy@illinois.edu::e7bb2eae-67cf-4a66-b515-f5b292cddbf3" providerId="AD" clId="Web-{DABCAABD-FEA7-D289-5787-8C7EBA285013}" dt="2025-02-01T05:26:24.791" v="53"/>
        <pc:sldMkLst>
          <pc:docMk/>
          <pc:sldMk cId="1970122218" sldId="2604"/>
        </pc:sldMkLst>
      </pc:sldChg>
      <pc:sldChg chg="del">
        <pc:chgData name="Yao, Jinwei" userId="S::jinweiy@illinois.edu::e7bb2eae-67cf-4a66-b515-f5b292cddbf3" providerId="AD" clId="Web-{DABCAABD-FEA7-D289-5787-8C7EBA285013}" dt="2025-02-01T05:26:23.760" v="52"/>
        <pc:sldMkLst>
          <pc:docMk/>
          <pc:sldMk cId="1878507565" sldId="2605"/>
        </pc:sldMkLst>
      </pc:sldChg>
      <pc:sldChg chg="del">
        <pc:chgData name="Yao, Jinwei" userId="S::jinweiy@illinois.edu::e7bb2eae-67cf-4a66-b515-f5b292cddbf3" providerId="AD" clId="Web-{DABCAABD-FEA7-D289-5787-8C7EBA285013}" dt="2025-02-01T05:26:23.181" v="51"/>
        <pc:sldMkLst>
          <pc:docMk/>
          <pc:sldMk cId="1654849985" sldId="2606"/>
        </pc:sldMkLst>
      </pc:sldChg>
      <pc:sldChg chg="del">
        <pc:chgData name="Yao, Jinwei" userId="S::jinweiy@illinois.edu::e7bb2eae-67cf-4a66-b515-f5b292cddbf3" providerId="AD" clId="Web-{DABCAABD-FEA7-D289-5787-8C7EBA285013}" dt="2025-02-01T05:26:21.463" v="49"/>
        <pc:sldMkLst>
          <pc:docMk/>
          <pc:sldMk cId="1707553069" sldId="2607"/>
        </pc:sldMkLst>
      </pc:sldChg>
      <pc:sldChg chg="del">
        <pc:chgData name="Yao, Jinwei" userId="S::jinweiy@illinois.edu::e7bb2eae-67cf-4a66-b515-f5b292cddbf3" providerId="AD" clId="Web-{DABCAABD-FEA7-D289-5787-8C7EBA285013}" dt="2025-02-01T05:26:19.791" v="48"/>
        <pc:sldMkLst>
          <pc:docMk/>
          <pc:sldMk cId="769401101" sldId="2608"/>
        </pc:sldMkLst>
      </pc:sldChg>
      <pc:sldChg chg="del">
        <pc:chgData name="Yao, Jinwei" userId="S::jinweiy@illinois.edu::e7bb2eae-67cf-4a66-b515-f5b292cddbf3" providerId="AD" clId="Web-{DABCAABD-FEA7-D289-5787-8C7EBA285013}" dt="2025-02-01T05:26:13.353" v="42"/>
        <pc:sldMkLst>
          <pc:docMk/>
          <pc:sldMk cId="3629551069" sldId="2609"/>
        </pc:sldMkLst>
      </pc:sldChg>
      <pc:sldChg chg="del">
        <pc:chgData name="Yao, Jinwei" userId="S::jinweiy@illinois.edu::e7bb2eae-67cf-4a66-b515-f5b292cddbf3" providerId="AD" clId="Web-{DABCAABD-FEA7-D289-5787-8C7EBA285013}" dt="2025-02-01T05:26:19.088" v="47"/>
        <pc:sldMkLst>
          <pc:docMk/>
          <pc:sldMk cId="1152181164" sldId="2610"/>
        </pc:sldMkLst>
      </pc:sldChg>
      <pc:sldChg chg="del">
        <pc:chgData name="Yao, Jinwei" userId="S::jinweiy@illinois.edu::e7bb2eae-67cf-4a66-b515-f5b292cddbf3" providerId="AD" clId="Web-{DABCAABD-FEA7-D289-5787-8C7EBA285013}" dt="2025-02-01T05:26:18.322" v="46"/>
        <pc:sldMkLst>
          <pc:docMk/>
          <pc:sldMk cId="3520357091" sldId="2611"/>
        </pc:sldMkLst>
      </pc:sldChg>
      <pc:sldChg chg="del">
        <pc:chgData name="Yao, Jinwei" userId="S::jinweiy@illinois.edu::e7bb2eae-67cf-4a66-b515-f5b292cddbf3" providerId="AD" clId="Web-{DABCAABD-FEA7-D289-5787-8C7EBA285013}" dt="2025-02-01T05:26:16.681" v="45"/>
        <pc:sldMkLst>
          <pc:docMk/>
          <pc:sldMk cId="2439126586" sldId="2612"/>
        </pc:sldMkLst>
      </pc:sldChg>
      <pc:sldChg chg="del">
        <pc:chgData name="Yao, Jinwei" userId="S::jinweiy@illinois.edu::e7bb2eae-67cf-4a66-b515-f5b292cddbf3" providerId="AD" clId="Web-{DABCAABD-FEA7-D289-5787-8C7EBA285013}" dt="2025-02-01T05:26:15.072" v="44"/>
        <pc:sldMkLst>
          <pc:docMk/>
          <pc:sldMk cId="2575745777" sldId="2613"/>
        </pc:sldMkLst>
      </pc:sldChg>
      <pc:sldChg chg="del">
        <pc:chgData name="Yao, Jinwei" userId="S::jinweiy@illinois.edu::e7bb2eae-67cf-4a66-b515-f5b292cddbf3" providerId="AD" clId="Web-{DABCAABD-FEA7-D289-5787-8C7EBA285013}" dt="2025-02-01T05:26:14.416" v="43"/>
        <pc:sldMkLst>
          <pc:docMk/>
          <pc:sldMk cId="1742823269" sldId="2614"/>
        </pc:sldMkLst>
      </pc:sldChg>
      <pc:sldChg chg="del">
        <pc:chgData name="Yao, Jinwei" userId="S::jinweiy@illinois.edu::e7bb2eae-67cf-4a66-b515-f5b292cddbf3" providerId="AD" clId="Web-{DABCAABD-FEA7-D289-5787-8C7EBA285013}" dt="2025-02-01T05:26:12.009" v="40"/>
        <pc:sldMkLst>
          <pc:docMk/>
          <pc:sldMk cId="1571009707" sldId="2615"/>
        </pc:sldMkLst>
      </pc:sldChg>
      <pc:sldChg chg="del">
        <pc:chgData name="Yao, Jinwei" userId="S::jinweiy@illinois.edu::e7bb2eae-67cf-4a66-b515-f5b292cddbf3" providerId="AD" clId="Web-{DABCAABD-FEA7-D289-5787-8C7EBA285013}" dt="2025-02-01T05:26:11.369" v="39"/>
        <pc:sldMkLst>
          <pc:docMk/>
          <pc:sldMk cId="587191371" sldId="2616"/>
        </pc:sldMkLst>
      </pc:sldChg>
      <pc:sldChg chg="del">
        <pc:chgData name="Yao, Jinwei" userId="S::jinweiy@illinois.edu::e7bb2eae-67cf-4a66-b515-f5b292cddbf3" providerId="AD" clId="Web-{DABCAABD-FEA7-D289-5787-8C7EBA285013}" dt="2025-02-01T05:26:12.760" v="41"/>
        <pc:sldMkLst>
          <pc:docMk/>
          <pc:sldMk cId="3630340853" sldId="2617"/>
        </pc:sldMkLst>
      </pc:sldChg>
      <pc:sldChg chg="del">
        <pc:chgData name="Yao, Jinwei" userId="S::jinweiy@illinois.edu::e7bb2eae-67cf-4a66-b515-f5b292cddbf3" providerId="AD" clId="Web-{DABCAABD-FEA7-D289-5787-8C7EBA285013}" dt="2025-02-01T05:26:10.463" v="38"/>
        <pc:sldMkLst>
          <pc:docMk/>
          <pc:sldMk cId="2430581128" sldId="2618"/>
        </pc:sldMkLst>
      </pc:sldChg>
      <pc:sldChg chg="del">
        <pc:chgData name="Yao, Jinwei" userId="S::jinweiy@illinois.edu::e7bb2eae-67cf-4a66-b515-f5b292cddbf3" providerId="AD" clId="Web-{DABCAABD-FEA7-D289-5787-8C7EBA285013}" dt="2025-02-01T05:26:08.603" v="37"/>
        <pc:sldMkLst>
          <pc:docMk/>
          <pc:sldMk cId="4216981034" sldId="2619"/>
        </pc:sldMkLst>
      </pc:sldChg>
      <pc:sldChg chg="del">
        <pc:chgData name="Yao, Jinwei" userId="S::jinweiy@illinois.edu::e7bb2eae-67cf-4a66-b515-f5b292cddbf3" providerId="AD" clId="Web-{DABCAABD-FEA7-D289-5787-8C7EBA285013}" dt="2025-02-01T05:26:07.963" v="36"/>
        <pc:sldMkLst>
          <pc:docMk/>
          <pc:sldMk cId="2122100895" sldId="2620"/>
        </pc:sldMkLst>
      </pc:sldChg>
      <pc:sldChg chg="del">
        <pc:chgData name="Yao, Jinwei" userId="S::jinweiy@illinois.edu::e7bb2eae-67cf-4a66-b515-f5b292cddbf3" providerId="AD" clId="Web-{DABCAABD-FEA7-D289-5787-8C7EBA285013}" dt="2025-02-01T05:26:06.681" v="35"/>
        <pc:sldMkLst>
          <pc:docMk/>
          <pc:sldMk cId="3814712711" sldId="2621"/>
        </pc:sldMkLst>
      </pc:sldChg>
      <pc:sldChg chg="del">
        <pc:chgData name="Yao, Jinwei" userId="S::jinweiy@illinois.edu::e7bb2eae-67cf-4a66-b515-f5b292cddbf3" providerId="AD" clId="Web-{DABCAABD-FEA7-D289-5787-8C7EBA285013}" dt="2025-02-01T05:26:05.822" v="34"/>
        <pc:sldMkLst>
          <pc:docMk/>
          <pc:sldMk cId="1699900860" sldId="2622"/>
        </pc:sldMkLst>
      </pc:sldChg>
      <pc:sldChg chg="del">
        <pc:chgData name="Yao, Jinwei" userId="S::jinweiy@illinois.edu::e7bb2eae-67cf-4a66-b515-f5b292cddbf3" providerId="AD" clId="Web-{DABCAABD-FEA7-D289-5787-8C7EBA285013}" dt="2025-02-01T05:26:04.963" v="33"/>
        <pc:sldMkLst>
          <pc:docMk/>
          <pc:sldMk cId="2439136365" sldId="2623"/>
        </pc:sldMkLst>
      </pc:sldChg>
      <pc:sldChg chg="del">
        <pc:chgData name="Yao, Jinwei" userId="S::jinweiy@illinois.edu::e7bb2eae-67cf-4a66-b515-f5b292cddbf3" providerId="AD" clId="Web-{DABCAABD-FEA7-D289-5787-8C7EBA285013}" dt="2025-02-01T05:26:02.853" v="31"/>
        <pc:sldMkLst>
          <pc:docMk/>
          <pc:sldMk cId="3377462788" sldId="2624"/>
        </pc:sldMkLst>
      </pc:sldChg>
      <pc:sldChg chg="del">
        <pc:chgData name="Yao, Jinwei" userId="S::jinweiy@illinois.edu::e7bb2eae-67cf-4a66-b515-f5b292cddbf3" providerId="AD" clId="Web-{DABCAABD-FEA7-D289-5787-8C7EBA285013}" dt="2025-02-01T05:26:03.416" v="32"/>
        <pc:sldMkLst>
          <pc:docMk/>
          <pc:sldMk cId="341850890" sldId="2625"/>
        </pc:sldMkLst>
      </pc:sldChg>
      <pc:sldChg chg="del">
        <pc:chgData name="Yao, Jinwei" userId="S::jinweiy@illinois.edu::e7bb2eae-67cf-4a66-b515-f5b292cddbf3" providerId="AD" clId="Web-{DABCAABD-FEA7-D289-5787-8C7EBA285013}" dt="2025-02-01T05:26:02.291" v="30"/>
        <pc:sldMkLst>
          <pc:docMk/>
          <pc:sldMk cId="1493135602" sldId="2626"/>
        </pc:sldMkLst>
      </pc:sldChg>
      <pc:sldChg chg="del">
        <pc:chgData name="Yao, Jinwei" userId="S::jinweiy@illinois.edu::e7bb2eae-67cf-4a66-b515-f5b292cddbf3" providerId="AD" clId="Web-{DABCAABD-FEA7-D289-5787-8C7EBA285013}" dt="2025-02-01T05:26:01.244" v="29"/>
        <pc:sldMkLst>
          <pc:docMk/>
          <pc:sldMk cId="3029297186" sldId="2627"/>
        </pc:sldMkLst>
      </pc:sldChg>
      <pc:sldChg chg="del">
        <pc:chgData name="Yao, Jinwei" userId="S::jinweiy@illinois.edu::e7bb2eae-67cf-4a66-b515-f5b292cddbf3" providerId="AD" clId="Web-{DABCAABD-FEA7-D289-5787-8C7EBA285013}" dt="2025-02-01T05:25:59.056" v="27"/>
        <pc:sldMkLst>
          <pc:docMk/>
          <pc:sldMk cId="2567340074" sldId="2628"/>
        </pc:sldMkLst>
      </pc:sldChg>
      <pc:sldChg chg="del">
        <pc:chgData name="Yao, Jinwei" userId="S::jinweiy@illinois.edu::e7bb2eae-67cf-4a66-b515-f5b292cddbf3" providerId="AD" clId="Web-{DABCAABD-FEA7-D289-5787-8C7EBA285013}" dt="2025-02-01T05:25:58.884" v="26"/>
        <pc:sldMkLst>
          <pc:docMk/>
          <pc:sldMk cId="3190494533" sldId="2629"/>
        </pc:sldMkLst>
      </pc:sldChg>
      <pc:sldChg chg="del">
        <pc:chgData name="Yao, Jinwei" userId="S::jinweiy@illinois.edu::e7bb2eae-67cf-4a66-b515-f5b292cddbf3" providerId="AD" clId="Web-{DABCAABD-FEA7-D289-5787-8C7EBA285013}" dt="2025-02-01T05:25:58.119" v="25"/>
        <pc:sldMkLst>
          <pc:docMk/>
          <pc:sldMk cId="2798187878" sldId="2630"/>
        </pc:sldMkLst>
      </pc:sldChg>
      <pc:sldChg chg="del">
        <pc:chgData name="Yao, Jinwei" userId="S::jinweiy@illinois.edu::e7bb2eae-67cf-4a66-b515-f5b292cddbf3" providerId="AD" clId="Web-{DABCAABD-FEA7-D289-5787-8C7EBA285013}" dt="2025-02-01T05:25:57.259" v="24"/>
        <pc:sldMkLst>
          <pc:docMk/>
          <pc:sldMk cId="2500445125" sldId="2631"/>
        </pc:sldMkLst>
      </pc:sldChg>
      <pc:sldChg chg="del">
        <pc:chgData name="Yao, Jinwei" userId="S::jinweiy@illinois.edu::e7bb2eae-67cf-4a66-b515-f5b292cddbf3" providerId="AD" clId="Web-{DABCAABD-FEA7-D289-5787-8C7EBA285013}" dt="2025-02-01T05:26:22.150" v="50"/>
        <pc:sldMkLst>
          <pc:docMk/>
          <pc:sldMk cId="3491569174" sldId="2632"/>
        </pc:sldMkLst>
      </pc:sldChg>
      <pc:sldChg chg="del">
        <pc:chgData name="Yao, Jinwei" userId="S::jinweiy@illinois.edu::e7bb2eae-67cf-4a66-b515-f5b292cddbf3" providerId="AD" clId="Web-{DABCAABD-FEA7-D289-5787-8C7EBA285013}" dt="2025-02-01T05:26:00.556" v="28"/>
        <pc:sldMkLst>
          <pc:docMk/>
          <pc:sldMk cId="3814573296" sldId="2633"/>
        </pc:sldMkLst>
      </pc:sldChg>
      <pc:sldChg chg="del">
        <pc:chgData name="Yao, Jinwei" userId="S::jinweiy@illinois.edu::e7bb2eae-67cf-4a66-b515-f5b292cddbf3" providerId="AD" clId="Web-{DABCAABD-FEA7-D289-5787-8C7EBA285013}" dt="2025-02-01T05:26:28.322" v="57"/>
        <pc:sldMkLst>
          <pc:docMk/>
          <pc:sldMk cId="3935633893" sldId="2645"/>
        </pc:sldMkLst>
      </pc:sldChg>
      <pc:sldChg chg="del">
        <pc:chgData name="Yao, Jinwei" userId="S::jinweiy@illinois.edu::e7bb2eae-67cf-4a66-b515-f5b292cddbf3" providerId="AD" clId="Web-{DABCAABD-FEA7-D289-5787-8C7EBA285013}" dt="2025-02-01T05:26:27.806" v="56"/>
        <pc:sldMkLst>
          <pc:docMk/>
          <pc:sldMk cId="932086377" sldId="2646"/>
        </pc:sldMkLst>
      </pc:sldChg>
      <pc:sldChg chg="del">
        <pc:chgData name="Yao, Jinwei" userId="S::jinweiy@illinois.edu::e7bb2eae-67cf-4a66-b515-f5b292cddbf3" providerId="AD" clId="Web-{DABCAABD-FEA7-D289-5787-8C7EBA285013}" dt="2025-02-01T05:26:26.775" v="55"/>
        <pc:sldMkLst>
          <pc:docMk/>
          <pc:sldMk cId="4024041786" sldId="2647"/>
        </pc:sldMkLst>
      </pc:sldChg>
      <pc:sldChg chg="del">
        <pc:chgData name="Yao, Jinwei" userId="S::jinweiy@illinois.edu::e7bb2eae-67cf-4a66-b515-f5b292cddbf3" providerId="AD" clId="Web-{DABCAABD-FEA7-D289-5787-8C7EBA285013}" dt="2025-02-01T05:26:29.025" v="58"/>
        <pc:sldMkLst>
          <pc:docMk/>
          <pc:sldMk cId="4186992148" sldId="2651"/>
        </pc:sldMkLst>
      </pc:sldChg>
    </pc:docChg>
  </pc:docChgLst>
  <pc:docChgLst>
    <pc:chgData name="Yao, Jinwei" userId="S::jinweiy@illinois.edu::e7bb2eae-67cf-4a66-b515-f5b292cddbf3" providerId="AD" clId="Web-{72BD0080-5F99-62AF-CF9A-5CA9BFA2BA8A}"/>
    <pc:docChg chg="delSld">
      <pc:chgData name="Yao, Jinwei" userId="S::jinweiy@illinois.edu::e7bb2eae-67cf-4a66-b515-f5b292cddbf3" providerId="AD" clId="Web-{72BD0080-5F99-62AF-CF9A-5CA9BFA2BA8A}" dt="2025-01-20T02:37:44.004" v="38"/>
      <pc:docMkLst>
        <pc:docMk/>
      </pc:docMkLst>
      <pc:sldChg chg="del">
        <pc:chgData name="Yao, Jinwei" userId="S::jinweiy@illinois.edu::e7bb2eae-67cf-4a66-b515-f5b292cddbf3" providerId="AD" clId="Web-{72BD0080-5F99-62AF-CF9A-5CA9BFA2BA8A}" dt="2025-01-20T02:36:56.472" v="0"/>
        <pc:sldMkLst>
          <pc:docMk/>
          <pc:sldMk cId="2724634298" sldId="2489"/>
        </pc:sldMkLst>
      </pc:sldChg>
      <pc:sldChg chg="del">
        <pc:chgData name="Yao, Jinwei" userId="S::jinweiy@illinois.edu::e7bb2eae-67cf-4a66-b515-f5b292cddbf3" providerId="AD" clId="Web-{72BD0080-5F99-62AF-CF9A-5CA9BFA2BA8A}" dt="2025-01-20T02:36:59.019" v="2"/>
        <pc:sldMkLst>
          <pc:docMk/>
          <pc:sldMk cId="1606829398" sldId="2490"/>
        </pc:sldMkLst>
      </pc:sldChg>
      <pc:sldChg chg="del">
        <pc:chgData name="Yao, Jinwei" userId="S::jinweiy@illinois.edu::e7bb2eae-67cf-4a66-b515-f5b292cddbf3" providerId="AD" clId="Web-{72BD0080-5F99-62AF-CF9A-5CA9BFA2BA8A}" dt="2025-01-20T02:36:58.129" v="1"/>
        <pc:sldMkLst>
          <pc:docMk/>
          <pc:sldMk cId="1738543911" sldId="2491"/>
        </pc:sldMkLst>
      </pc:sldChg>
      <pc:sldChg chg="del">
        <pc:chgData name="Yao, Jinwei" userId="S::jinweiy@illinois.edu::e7bb2eae-67cf-4a66-b515-f5b292cddbf3" providerId="AD" clId="Web-{72BD0080-5F99-62AF-CF9A-5CA9BFA2BA8A}" dt="2025-01-20T02:37:00.613" v="5"/>
        <pc:sldMkLst>
          <pc:docMk/>
          <pc:sldMk cId="1695042322" sldId="2492"/>
        </pc:sldMkLst>
      </pc:sldChg>
      <pc:sldChg chg="del">
        <pc:chgData name="Yao, Jinwei" userId="S::jinweiy@illinois.edu::e7bb2eae-67cf-4a66-b515-f5b292cddbf3" providerId="AD" clId="Web-{72BD0080-5F99-62AF-CF9A-5CA9BFA2BA8A}" dt="2025-01-20T02:37:00.113" v="4"/>
        <pc:sldMkLst>
          <pc:docMk/>
          <pc:sldMk cId="1948663164" sldId="2493"/>
        </pc:sldMkLst>
      </pc:sldChg>
      <pc:sldChg chg="del">
        <pc:chgData name="Yao, Jinwei" userId="S::jinweiy@illinois.edu::e7bb2eae-67cf-4a66-b515-f5b292cddbf3" providerId="AD" clId="Web-{72BD0080-5F99-62AF-CF9A-5CA9BFA2BA8A}" dt="2025-01-20T02:36:59.504" v="3"/>
        <pc:sldMkLst>
          <pc:docMk/>
          <pc:sldMk cId="3544402396" sldId="2494"/>
        </pc:sldMkLst>
      </pc:sldChg>
      <pc:sldChg chg="del">
        <pc:chgData name="Yao, Jinwei" userId="S::jinweiy@illinois.edu::e7bb2eae-67cf-4a66-b515-f5b292cddbf3" providerId="AD" clId="Web-{72BD0080-5F99-62AF-CF9A-5CA9BFA2BA8A}" dt="2025-01-20T02:37:01.254" v="6"/>
        <pc:sldMkLst>
          <pc:docMk/>
          <pc:sldMk cId="874916469" sldId="2495"/>
        </pc:sldMkLst>
      </pc:sldChg>
      <pc:sldChg chg="del">
        <pc:chgData name="Yao, Jinwei" userId="S::jinweiy@illinois.edu::e7bb2eae-67cf-4a66-b515-f5b292cddbf3" providerId="AD" clId="Web-{72BD0080-5F99-62AF-CF9A-5CA9BFA2BA8A}" dt="2025-01-20T02:37:02.316" v="7"/>
        <pc:sldMkLst>
          <pc:docMk/>
          <pc:sldMk cId="1754997057" sldId="2496"/>
        </pc:sldMkLst>
      </pc:sldChg>
      <pc:sldChg chg="del">
        <pc:chgData name="Yao, Jinwei" userId="S::jinweiy@illinois.edu::e7bb2eae-67cf-4a66-b515-f5b292cddbf3" providerId="AD" clId="Web-{72BD0080-5F99-62AF-CF9A-5CA9BFA2BA8A}" dt="2025-01-20T02:37:10.144" v="8"/>
        <pc:sldMkLst>
          <pc:docMk/>
          <pc:sldMk cId="1079185154" sldId="2497"/>
        </pc:sldMkLst>
      </pc:sldChg>
      <pc:sldChg chg="del">
        <pc:chgData name="Yao, Jinwei" userId="S::jinweiy@illinois.edu::e7bb2eae-67cf-4a66-b515-f5b292cddbf3" providerId="AD" clId="Web-{72BD0080-5F99-62AF-CF9A-5CA9BFA2BA8A}" dt="2025-01-20T02:37:10.973" v="9"/>
        <pc:sldMkLst>
          <pc:docMk/>
          <pc:sldMk cId="3698910254" sldId="2498"/>
        </pc:sldMkLst>
      </pc:sldChg>
      <pc:sldChg chg="del">
        <pc:chgData name="Yao, Jinwei" userId="S::jinweiy@illinois.edu::e7bb2eae-67cf-4a66-b515-f5b292cddbf3" providerId="AD" clId="Web-{72BD0080-5F99-62AF-CF9A-5CA9BFA2BA8A}" dt="2025-01-20T02:37:11.941" v="10"/>
        <pc:sldMkLst>
          <pc:docMk/>
          <pc:sldMk cId="2733533984" sldId="2499"/>
        </pc:sldMkLst>
      </pc:sldChg>
      <pc:sldChg chg="del">
        <pc:chgData name="Yao, Jinwei" userId="S::jinweiy@illinois.edu::e7bb2eae-67cf-4a66-b515-f5b292cddbf3" providerId="AD" clId="Web-{72BD0080-5F99-62AF-CF9A-5CA9BFA2BA8A}" dt="2025-01-20T02:37:12.801" v="11"/>
        <pc:sldMkLst>
          <pc:docMk/>
          <pc:sldMk cId="3472064210" sldId="2500"/>
        </pc:sldMkLst>
      </pc:sldChg>
      <pc:sldChg chg="del">
        <pc:chgData name="Yao, Jinwei" userId="S::jinweiy@illinois.edu::e7bb2eae-67cf-4a66-b515-f5b292cddbf3" providerId="AD" clId="Web-{72BD0080-5F99-62AF-CF9A-5CA9BFA2BA8A}" dt="2025-01-20T02:37:13.894" v="12"/>
        <pc:sldMkLst>
          <pc:docMk/>
          <pc:sldMk cId="3413316570" sldId="2501"/>
        </pc:sldMkLst>
      </pc:sldChg>
      <pc:sldChg chg="del">
        <pc:chgData name="Yao, Jinwei" userId="S::jinweiy@illinois.edu::e7bb2eae-67cf-4a66-b515-f5b292cddbf3" providerId="AD" clId="Web-{72BD0080-5F99-62AF-CF9A-5CA9BFA2BA8A}" dt="2025-01-20T02:37:14.832" v="13"/>
        <pc:sldMkLst>
          <pc:docMk/>
          <pc:sldMk cId="1684655401" sldId="2502"/>
        </pc:sldMkLst>
      </pc:sldChg>
      <pc:sldChg chg="del">
        <pc:chgData name="Yao, Jinwei" userId="S::jinweiy@illinois.edu::e7bb2eae-67cf-4a66-b515-f5b292cddbf3" providerId="AD" clId="Web-{72BD0080-5F99-62AF-CF9A-5CA9BFA2BA8A}" dt="2025-01-20T02:37:15.738" v="14"/>
        <pc:sldMkLst>
          <pc:docMk/>
          <pc:sldMk cId="483376215" sldId="2503"/>
        </pc:sldMkLst>
      </pc:sldChg>
      <pc:sldChg chg="del">
        <pc:chgData name="Yao, Jinwei" userId="S::jinweiy@illinois.edu::e7bb2eae-67cf-4a66-b515-f5b292cddbf3" providerId="AD" clId="Web-{72BD0080-5F99-62AF-CF9A-5CA9BFA2BA8A}" dt="2025-01-20T02:37:16.457" v="15"/>
        <pc:sldMkLst>
          <pc:docMk/>
          <pc:sldMk cId="1983069384" sldId="2504"/>
        </pc:sldMkLst>
      </pc:sldChg>
      <pc:sldChg chg="del">
        <pc:chgData name="Yao, Jinwei" userId="S::jinweiy@illinois.edu::e7bb2eae-67cf-4a66-b515-f5b292cddbf3" providerId="AD" clId="Web-{72BD0080-5F99-62AF-CF9A-5CA9BFA2BA8A}" dt="2025-01-20T02:37:17.066" v="16"/>
        <pc:sldMkLst>
          <pc:docMk/>
          <pc:sldMk cId="3390681550" sldId="2505"/>
        </pc:sldMkLst>
      </pc:sldChg>
      <pc:sldChg chg="del">
        <pc:chgData name="Yao, Jinwei" userId="S::jinweiy@illinois.edu::e7bb2eae-67cf-4a66-b515-f5b292cddbf3" providerId="AD" clId="Web-{72BD0080-5F99-62AF-CF9A-5CA9BFA2BA8A}" dt="2025-01-20T02:37:18.332" v="17"/>
        <pc:sldMkLst>
          <pc:docMk/>
          <pc:sldMk cId="3526876564" sldId="2506"/>
        </pc:sldMkLst>
      </pc:sldChg>
      <pc:sldChg chg="del">
        <pc:chgData name="Yao, Jinwei" userId="S::jinweiy@illinois.edu::e7bb2eae-67cf-4a66-b515-f5b292cddbf3" providerId="AD" clId="Web-{72BD0080-5F99-62AF-CF9A-5CA9BFA2BA8A}" dt="2025-01-20T02:37:19.285" v="19"/>
        <pc:sldMkLst>
          <pc:docMk/>
          <pc:sldMk cId="1792910051" sldId="2507"/>
        </pc:sldMkLst>
      </pc:sldChg>
      <pc:sldChg chg="del">
        <pc:chgData name="Yao, Jinwei" userId="S::jinweiy@illinois.edu::e7bb2eae-67cf-4a66-b515-f5b292cddbf3" providerId="AD" clId="Web-{72BD0080-5F99-62AF-CF9A-5CA9BFA2BA8A}" dt="2025-01-20T02:37:18.785" v="18"/>
        <pc:sldMkLst>
          <pc:docMk/>
          <pc:sldMk cId="1299934641" sldId="2508"/>
        </pc:sldMkLst>
      </pc:sldChg>
      <pc:sldChg chg="del">
        <pc:chgData name="Yao, Jinwei" userId="S::jinweiy@illinois.edu::e7bb2eae-67cf-4a66-b515-f5b292cddbf3" providerId="AD" clId="Web-{72BD0080-5F99-62AF-CF9A-5CA9BFA2BA8A}" dt="2025-01-20T02:37:19.910" v="20"/>
        <pc:sldMkLst>
          <pc:docMk/>
          <pc:sldMk cId="486183680" sldId="2509"/>
        </pc:sldMkLst>
      </pc:sldChg>
      <pc:sldChg chg="del">
        <pc:chgData name="Yao, Jinwei" userId="S::jinweiy@illinois.edu::e7bb2eae-67cf-4a66-b515-f5b292cddbf3" providerId="AD" clId="Web-{72BD0080-5F99-62AF-CF9A-5CA9BFA2BA8A}" dt="2025-01-20T02:37:20.660" v="21"/>
        <pc:sldMkLst>
          <pc:docMk/>
          <pc:sldMk cId="3740487149" sldId="2510"/>
        </pc:sldMkLst>
      </pc:sldChg>
      <pc:sldChg chg="del">
        <pc:chgData name="Yao, Jinwei" userId="S::jinweiy@illinois.edu::e7bb2eae-67cf-4a66-b515-f5b292cddbf3" providerId="AD" clId="Web-{72BD0080-5F99-62AF-CF9A-5CA9BFA2BA8A}" dt="2025-01-20T02:37:21.691" v="22"/>
        <pc:sldMkLst>
          <pc:docMk/>
          <pc:sldMk cId="855821342" sldId="2511"/>
        </pc:sldMkLst>
      </pc:sldChg>
      <pc:sldChg chg="del">
        <pc:chgData name="Yao, Jinwei" userId="S::jinweiy@illinois.edu::e7bb2eae-67cf-4a66-b515-f5b292cddbf3" providerId="AD" clId="Web-{72BD0080-5F99-62AF-CF9A-5CA9BFA2BA8A}" dt="2025-01-20T02:37:22.566" v="23"/>
        <pc:sldMkLst>
          <pc:docMk/>
          <pc:sldMk cId="1401413519" sldId="2512"/>
        </pc:sldMkLst>
      </pc:sldChg>
      <pc:sldChg chg="del">
        <pc:chgData name="Yao, Jinwei" userId="S::jinweiy@illinois.edu::e7bb2eae-67cf-4a66-b515-f5b292cddbf3" providerId="AD" clId="Web-{72BD0080-5F99-62AF-CF9A-5CA9BFA2BA8A}" dt="2025-01-20T02:37:23.426" v="24"/>
        <pc:sldMkLst>
          <pc:docMk/>
          <pc:sldMk cId="2562715403" sldId="2513"/>
        </pc:sldMkLst>
      </pc:sldChg>
      <pc:sldChg chg="del">
        <pc:chgData name="Yao, Jinwei" userId="S::jinweiy@illinois.edu::e7bb2eae-67cf-4a66-b515-f5b292cddbf3" providerId="AD" clId="Web-{72BD0080-5F99-62AF-CF9A-5CA9BFA2BA8A}" dt="2025-01-20T02:37:24.223" v="25"/>
        <pc:sldMkLst>
          <pc:docMk/>
          <pc:sldMk cId="2527916071" sldId="2514"/>
        </pc:sldMkLst>
      </pc:sldChg>
      <pc:sldChg chg="del">
        <pc:chgData name="Yao, Jinwei" userId="S::jinweiy@illinois.edu::e7bb2eae-67cf-4a66-b515-f5b292cddbf3" providerId="AD" clId="Web-{72BD0080-5F99-62AF-CF9A-5CA9BFA2BA8A}" dt="2025-01-20T02:37:25.457" v="26"/>
        <pc:sldMkLst>
          <pc:docMk/>
          <pc:sldMk cId="4182637237" sldId="2515"/>
        </pc:sldMkLst>
      </pc:sldChg>
      <pc:sldChg chg="del">
        <pc:chgData name="Yao, Jinwei" userId="S::jinweiy@illinois.edu::e7bb2eae-67cf-4a66-b515-f5b292cddbf3" providerId="AD" clId="Web-{72BD0080-5F99-62AF-CF9A-5CA9BFA2BA8A}" dt="2025-01-20T02:37:26.535" v="27"/>
        <pc:sldMkLst>
          <pc:docMk/>
          <pc:sldMk cId="3976663493" sldId="2516"/>
        </pc:sldMkLst>
      </pc:sldChg>
      <pc:sldChg chg="del">
        <pc:chgData name="Yao, Jinwei" userId="S::jinweiy@illinois.edu::e7bb2eae-67cf-4a66-b515-f5b292cddbf3" providerId="AD" clId="Web-{72BD0080-5F99-62AF-CF9A-5CA9BFA2BA8A}" dt="2025-01-20T02:37:27.301" v="28"/>
        <pc:sldMkLst>
          <pc:docMk/>
          <pc:sldMk cId="2293490024" sldId="2517"/>
        </pc:sldMkLst>
      </pc:sldChg>
      <pc:sldChg chg="del">
        <pc:chgData name="Yao, Jinwei" userId="S::jinweiy@illinois.edu::e7bb2eae-67cf-4a66-b515-f5b292cddbf3" providerId="AD" clId="Web-{72BD0080-5F99-62AF-CF9A-5CA9BFA2BA8A}" dt="2025-01-20T02:37:28.441" v="29"/>
        <pc:sldMkLst>
          <pc:docMk/>
          <pc:sldMk cId="628080685" sldId="2518"/>
        </pc:sldMkLst>
      </pc:sldChg>
      <pc:sldChg chg="del">
        <pc:chgData name="Yao, Jinwei" userId="S::jinweiy@illinois.edu::e7bb2eae-67cf-4a66-b515-f5b292cddbf3" providerId="AD" clId="Web-{72BD0080-5F99-62AF-CF9A-5CA9BFA2BA8A}" dt="2025-01-20T02:37:29.145" v="30"/>
        <pc:sldMkLst>
          <pc:docMk/>
          <pc:sldMk cId="3272066264" sldId="2519"/>
        </pc:sldMkLst>
      </pc:sldChg>
      <pc:sldChg chg="del">
        <pc:chgData name="Yao, Jinwei" userId="S::jinweiy@illinois.edu::e7bb2eae-67cf-4a66-b515-f5b292cddbf3" providerId="AD" clId="Web-{72BD0080-5F99-62AF-CF9A-5CA9BFA2BA8A}" dt="2025-01-20T02:37:29.816" v="31"/>
        <pc:sldMkLst>
          <pc:docMk/>
          <pc:sldMk cId="3295625753" sldId="2520"/>
        </pc:sldMkLst>
      </pc:sldChg>
      <pc:sldChg chg="del">
        <pc:chgData name="Yao, Jinwei" userId="S::jinweiy@illinois.edu::e7bb2eae-67cf-4a66-b515-f5b292cddbf3" providerId="AD" clId="Web-{72BD0080-5F99-62AF-CF9A-5CA9BFA2BA8A}" dt="2025-01-20T02:37:30.473" v="32"/>
        <pc:sldMkLst>
          <pc:docMk/>
          <pc:sldMk cId="2368364674" sldId="2521"/>
        </pc:sldMkLst>
      </pc:sldChg>
      <pc:sldChg chg="del">
        <pc:chgData name="Yao, Jinwei" userId="S::jinweiy@illinois.edu::e7bb2eae-67cf-4a66-b515-f5b292cddbf3" providerId="AD" clId="Web-{72BD0080-5F99-62AF-CF9A-5CA9BFA2BA8A}" dt="2025-01-20T02:37:31.551" v="33"/>
        <pc:sldMkLst>
          <pc:docMk/>
          <pc:sldMk cId="1767590876" sldId="2522"/>
        </pc:sldMkLst>
      </pc:sldChg>
      <pc:sldChg chg="del">
        <pc:chgData name="Yao, Jinwei" userId="S::jinweiy@illinois.edu::e7bb2eae-67cf-4a66-b515-f5b292cddbf3" providerId="AD" clId="Web-{72BD0080-5F99-62AF-CF9A-5CA9BFA2BA8A}" dt="2025-01-20T02:37:32.238" v="34"/>
        <pc:sldMkLst>
          <pc:docMk/>
          <pc:sldMk cId="367848877" sldId="2523"/>
        </pc:sldMkLst>
      </pc:sldChg>
      <pc:sldChg chg="del">
        <pc:chgData name="Yao, Jinwei" userId="S::jinweiy@illinois.edu::e7bb2eae-67cf-4a66-b515-f5b292cddbf3" providerId="AD" clId="Web-{72BD0080-5F99-62AF-CF9A-5CA9BFA2BA8A}" dt="2025-01-20T02:37:33.395" v="35"/>
        <pc:sldMkLst>
          <pc:docMk/>
          <pc:sldMk cId="2156415433" sldId="2524"/>
        </pc:sldMkLst>
      </pc:sldChg>
      <pc:sldChg chg="del">
        <pc:chgData name="Yao, Jinwei" userId="S::jinweiy@illinois.edu::e7bb2eae-67cf-4a66-b515-f5b292cddbf3" providerId="AD" clId="Web-{72BD0080-5F99-62AF-CF9A-5CA9BFA2BA8A}" dt="2025-01-20T02:37:34.098" v="36"/>
        <pc:sldMkLst>
          <pc:docMk/>
          <pc:sldMk cId="3035351550" sldId="2525"/>
        </pc:sldMkLst>
      </pc:sldChg>
      <pc:sldChg chg="del">
        <pc:chgData name="Yao, Jinwei" userId="S::jinweiy@illinois.edu::e7bb2eae-67cf-4a66-b515-f5b292cddbf3" providerId="AD" clId="Web-{72BD0080-5F99-62AF-CF9A-5CA9BFA2BA8A}" dt="2025-01-20T02:37:44.004" v="38"/>
        <pc:sldMkLst>
          <pc:docMk/>
          <pc:sldMk cId="393139322" sldId="2526"/>
        </pc:sldMkLst>
      </pc:sldChg>
      <pc:sldChg chg="del">
        <pc:chgData name="Yao, Jinwei" userId="S::jinweiy@illinois.edu::e7bb2eae-67cf-4a66-b515-f5b292cddbf3" providerId="AD" clId="Web-{72BD0080-5F99-62AF-CF9A-5CA9BFA2BA8A}" dt="2025-01-20T02:37:43.051" v="37"/>
        <pc:sldMkLst>
          <pc:docMk/>
          <pc:sldMk cId="53441390" sldId="2527"/>
        </pc:sldMkLst>
      </pc:sldChg>
    </pc:docChg>
  </pc:docChgLst>
  <pc:docChgLst>
    <pc:chgData name="Yao, Jinwei" userId="S::jinweiy@illinois.edu::e7bb2eae-67cf-4a66-b515-f5b292cddbf3" providerId="AD" clId="Web-{7A756548-7155-BC4E-3DF9-82AB0015AC46}"/>
    <pc:docChg chg="mod addSld delSld modSld">
      <pc:chgData name="Yao, Jinwei" userId="S::jinweiy@illinois.edu::e7bb2eae-67cf-4a66-b515-f5b292cddbf3" providerId="AD" clId="Web-{7A756548-7155-BC4E-3DF9-82AB0015AC46}" dt="2025-01-20T02:39:51.839" v="3251"/>
      <pc:docMkLst>
        <pc:docMk/>
      </pc:docMkLst>
      <pc:sldChg chg="delSp modSp">
        <pc:chgData name="Yao, Jinwei" userId="S::jinweiy@illinois.edu::e7bb2eae-67cf-4a66-b515-f5b292cddbf3" providerId="AD" clId="Web-{7A756548-7155-BC4E-3DF9-82AB0015AC46}" dt="2025-01-19T01:07:25.108" v="35" actId="20577"/>
        <pc:sldMkLst>
          <pc:docMk/>
          <pc:sldMk cId="3086503586" sldId="2454"/>
        </pc:sldMkLst>
        <pc:spChg chg="mod">
          <ac:chgData name="Yao, Jinwei" userId="S::jinweiy@illinois.edu::e7bb2eae-67cf-4a66-b515-f5b292cddbf3" providerId="AD" clId="Web-{7A756548-7155-BC4E-3DF9-82AB0015AC46}" dt="2025-01-19T01:07:25.108" v="35" actId="20577"/>
          <ac:spMkLst>
            <pc:docMk/>
            <pc:sldMk cId="3086503586" sldId="2454"/>
            <ac:spMk id="9" creationId="{0A9FC2D7-032D-47EB-803D-B3D62F42C74E}"/>
          </ac:spMkLst>
        </pc:spChg>
      </pc:sldChg>
      <pc:sldChg chg="addSp delSp modSp">
        <pc:chgData name="Yao, Jinwei" userId="S::jinweiy@illinois.edu::e7bb2eae-67cf-4a66-b515-f5b292cddbf3" providerId="AD" clId="Web-{7A756548-7155-BC4E-3DF9-82AB0015AC46}" dt="2025-01-19T01:22:35.539" v="131" actId="1076"/>
        <pc:sldMkLst>
          <pc:docMk/>
          <pc:sldMk cId="3285069267" sldId="2529"/>
        </pc:sldMkLst>
      </pc:sldChg>
      <pc:sldChg chg="delSp modSp">
        <pc:chgData name="Yao, Jinwei" userId="S::jinweiy@illinois.edu::e7bb2eae-67cf-4a66-b515-f5b292cddbf3" providerId="AD" clId="Web-{7A756548-7155-BC4E-3DF9-82AB0015AC46}" dt="2025-01-20T02:39:51.839" v="3251"/>
        <pc:sldMkLst>
          <pc:docMk/>
          <pc:sldMk cId="2024099689" sldId="2530"/>
        </pc:sldMkLst>
      </pc:sldChg>
      <pc:sldChg chg="addSp delSp modSp">
        <pc:chgData name="Yao, Jinwei" userId="S::jinweiy@illinois.edu::e7bb2eae-67cf-4a66-b515-f5b292cddbf3" providerId="AD" clId="Web-{7A756548-7155-BC4E-3DF9-82AB0015AC46}" dt="2025-01-19T02:59:02.582" v="958" actId="20577"/>
        <pc:sldMkLst>
          <pc:docMk/>
          <pc:sldMk cId="828450307" sldId="2531"/>
        </pc:sldMkLst>
      </pc:sldChg>
      <pc:sldChg chg="del">
        <pc:chgData name="Yao, Jinwei" userId="S::jinweiy@illinois.edu::e7bb2eae-67cf-4a66-b515-f5b292cddbf3" providerId="AD" clId="Web-{7A756548-7155-BC4E-3DF9-82AB0015AC46}" dt="2025-01-19T01:19:51.702" v="103"/>
        <pc:sldMkLst>
          <pc:docMk/>
          <pc:sldMk cId="2175636449" sldId="2532"/>
        </pc:sldMkLst>
      </pc:sldChg>
      <pc:sldChg chg="delSp modSp">
        <pc:chgData name="Yao, Jinwei" userId="S::jinweiy@illinois.edu::e7bb2eae-67cf-4a66-b515-f5b292cddbf3" providerId="AD" clId="Web-{7A756548-7155-BC4E-3DF9-82AB0015AC46}" dt="2025-01-20T00:07:45.920" v="3246"/>
        <pc:sldMkLst>
          <pc:docMk/>
          <pc:sldMk cId="3545514664" sldId="2533"/>
        </pc:sldMkLst>
      </pc:sldChg>
      <pc:sldChg chg="addSp delSp modSp">
        <pc:chgData name="Yao, Jinwei" userId="S::jinweiy@illinois.edu::e7bb2eae-67cf-4a66-b515-f5b292cddbf3" providerId="AD" clId="Web-{7A756548-7155-BC4E-3DF9-82AB0015AC46}" dt="2025-01-20T00:20:24.986" v="3249" actId="1076"/>
        <pc:sldMkLst>
          <pc:docMk/>
          <pc:sldMk cId="3490020487" sldId="2534"/>
        </pc:sldMkLst>
      </pc:sldChg>
      <pc:sldChg chg="delSp del">
        <pc:chgData name="Yao, Jinwei" userId="S::jinweiy@illinois.edu::e7bb2eae-67cf-4a66-b515-f5b292cddbf3" providerId="AD" clId="Web-{7A756548-7155-BC4E-3DF9-82AB0015AC46}" dt="2025-01-19T01:42:21.660" v="326"/>
        <pc:sldMkLst>
          <pc:docMk/>
          <pc:sldMk cId="2666654684" sldId="2535"/>
        </pc:sldMkLst>
      </pc:sldChg>
      <pc:sldChg chg="del">
        <pc:chgData name="Yao, Jinwei" userId="S::jinweiy@illinois.edu::e7bb2eae-67cf-4a66-b515-f5b292cddbf3" providerId="AD" clId="Web-{7A756548-7155-BC4E-3DF9-82AB0015AC46}" dt="2025-01-19T02:37:22.814" v="724"/>
        <pc:sldMkLst>
          <pc:docMk/>
          <pc:sldMk cId="3205500673" sldId="2536"/>
        </pc:sldMkLst>
      </pc:sldChg>
      <pc:sldChg chg="addSp delSp modSp">
        <pc:chgData name="Yao, Jinwei" userId="S::jinweiy@illinois.edu::e7bb2eae-67cf-4a66-b515-f5b292cddbf3" providerId="AD" clId="Web-{7A756548-7155-BC4E-3DF9-82AB0015AC46}" dt="2025-01-19T05:53:02.552" v="2096" actId="1076"/>
        <pc:sldMkLst>
          <pc:docMk/>
          <pc:sldMk cId="1837605648" sldId="2537"/>
        </pc:sldMkLst>
      </pc:sldChg>
      <pc:sldChg chg="addSp delSp modSp add replId">
        <pc:chgData name="Yao, Jinwei" userId="S::jinweiy@illinois.edu::e7bb2eae-67cf-4a66-b515-f5b292cddbf3" providerId="AD" clId="Web-{7A756548-7155-BC4E-3DF9-82AB0015AC46}" dt="2025-01-19T02:56:08.705" v="935" actId="1076"/>
        <pc:sldMkLst>
          <pc:docMk/>
          <pc:sldMk cId="1613862953" sldId="2538"/>
        </pc:sldMkLst>
      </pc:sldChg>
      <pc:sldChg chg="addSp modSp add del replId">
        <pc:chgData name="Yao, Jinwei" userId="S::jinweiy@illinois.edu::e7bb2eae-67cf-4a66-b515-f5b292cddbf3" providerId="AD" clId="Web-{7A756548-7155-BC4E-3DF9-82AB0015AC46}" dt="2025-01-19T05:04:00.135" v="1384"/>
        <pc:sldMkLst>
          <pc:docMk/>
          <pc:sldMk cId="1067885069" sldId="2539"/>
        </pc:sldMkLst>
      </pc:sldChg>
      <pc:sldChg chg="add del replId">
        <pc:chgData name="Yao, Jinwei" userId="S::jinweiy@illinois.edu::e7bb2eae-67cf-4a66-b515-f5b292cddbf3" providerId="AD" clId="Web-{7A756548-7155-BC4E-3DF9-82AB0015AC46}" dt="2025-01-19T02:51:38.344" v="887"/>
        <pc:sldMkLst>
          <pc:docMk/>
          <pc:sldMk cId="2821274158" sldId="2539"/>
        </pc:sldMkLst>
      </pc:sldChg>
      <pc:sldChg chg="modSp add replId">
        <pc:chgData name="Yao, Jinwei" userId="S::jinweiy@illinois.edu::e7bb2eae-67cf-4a66-b515-f5b292cddbf3" providerId="AD" clId="Web-{7A756548-7155-BC4E-3DF9-82AB0015AC46}" dt="2025-01-19T04:57:27.460" v="1337" actId="20577"/>
        <pc:sldMkLst>
          <pc:docMk/>
          <pc:sldMk cId="435704204" sldId="2540"/>
        </pc:sldMkLst>
      </pc:sldChg>
      <pc:sldChg chg="modSp add replId">
        <pc:chgData name="Yao, Jinwei" userId="S::jinweiy@illinois.edu::e7bb2eae-67cf-4a66-b515-f5b292cddbf3" providerId="AD" clId="Web-{7A756548-7155-BC4E-3DF9-82AB0015AC46}" dt="2025-01-19T05:52:20.036" v="2093" actId="20577"/>
        <pc:sldMkLst>
          <pc:docMk/>
          <pc:sldMk cId="2600951506" sldId="2541"/>
        </pc:sldMkLst>
      </pc:sldChg>
      <pc:sldChg chg="addSp delSp modSp new">
        <pc:chgData name="Yao, Jinwei" userId="S::jinweiy@illinois.edu::e7bb2eae-67cf-4a66-b515-f5b292cddbf3" providerId="AD" clId="Web-{7A756548-7155-BC4E-3DF9-82AB0015AC46}" dt="2025-01-20T00:19:37.439" v="3248" actId="20577"/>
        <pc:sldMkLst>
          <pc:docMk/>
          <pc:sldMk cId="1267394768" sldId="2542"/>
        </pc:sldMkLst>
      </pc:sldChg>
      <pc:sldChg chg="modSp add replId">
        <pc:chgData name="Yao, Jinwei" userId="S::jinweiy@illinois.edu::e7bb2eae-67cf-4a66-b515-f5b292cddbf3" providerId="AD" clId="Web-{7A756548-7155-BC4E-3DF9-82AB0015AC46}" dt="2025-01-19T05:35:14.040" v="1804" actId="20577"/>
        <pc:sldMkLst>
          <pc:docMk/>
          <pc:sldMk cId="3539034278" sldId="2543"/>
        </pc:sldMkLst>
      </pc:sldChg>
      <pc:sldChg chg="modSp add replId">
        <pc:chgData name="Yao, Jinwei" userId="S::jinweiy@illinois.edu::e7bb2eae-67cf-4a66-b515-f5b292cddbf3" providerId="AD" clId="Web-{7A756548-7155-BC4E-3DF9-82AB0015AC46}" dt="2025-01-19T05:36:31.493" v="1819" actId="20577"/>
        <pc:sldMkLst>
          <pc:docMk/>
          <pc:sldMk cId="15212653" sldId="2544"/>
        </pc:sldMkLst>
      </pc:sldChg>
      <pc:sldChg chg="modSp add replId">
        <pc:chgData name="Yao, Jinwei" userId="S::jinweiy@illinois.edu::e7bb2eae-67cf-4a66-b515-f5b292cddbf3" providerId="AD" clId="Web-{7A756548-7155-BC4E-3DF9-82AB0015AC46}" dt="2025-01-19T05:40:50.401" v="1870" actId="1076"/>
        <pc:sldMkLst>
          <pc:docMk/>
          <pc:sldMk cId="1541709714" sldId="2545"/>
        </pc:sldMkLst>
      </pc:sldChg>
      <pc:sldChg chg="addSp delSp modSp add replId">
        <pc:chgData name="Yao, Jinwei" userId="S::jinweiy@illinois.edu::e7bb2eae-67cf-4a66-b515-f5b292cddbf3" providerId="AD" clId="Web-{7A756548-7155-BC4E-3DF9-82AB0015AC46}" dt="2025-01-19T07:32:24.758" v="3244" actId="20577"/>
        <pc:sldMkLst>
          <pc:docMk/>
          <pc:sldMk cId="2437951857" sldId="2546"/>
        </pc:sldMkLst>
      </pc:sldChg>
      <pc:sldChg chg="addSp delSp modSp add replId">
        <pc:chgData name="Yao, Jinwei" userId="S::jinweiy@illinois.edu::e7bb2eae-67cf-4a66-b515-f5b292cddbf3" providerId="AD" clId="Web-{7A756548-7155-BC4E-3DF9-82AB0015AC46}" dt="2025-01-19T05:52:39.864" v="2095" actId="20577"/>
        <pc:sldMkLst>
          <pc:docMk/>
          <pc:sldMk cId="155669644" sldId="2547"/>
        </pc:sldMkLst>
      </pc:sldChg>
      <pc:sldChg chg="modSp add replId">
        <pc:chgData name="Yao, Jinwei" userId="S::jinweiy@illinois.edu::e7bb2eae-67cf-4a66-b515-f5b292cddbf3" providerId="AD" clId="Web-{7A756548-7155-BC4E-3DF9-82AB0015AC46}" dt="2025-01-19T05:54:52.951" v="2145" actId="20577"/>
        <pc:sldMkLst>
          <pc:docMk/>
          <pc:sldMk cId="2471840090" sldId="2548"/>
        </pc:sldMkLst>
      </pc:sldChg>
      <pc:sldChg chg="modSp add replId">
        <pc:chgData name="Yao, Jinwei" userId="S::jinweiy@illinois.edu::e7bb2eae-67cf-4a66-b515-f5b292cddbf3" providerId="AD" clId="Web-{7A756548-7155-BC4E-3DF9-82AB0015AC46}" dt="2025-01-19T06:56:58.862" v="3125" actId="20577"/>
        <pc:sldMkLst>
          <pc:docMk/>
          <pc:sldMk cId="1530515293" sldId="2549"/>
        </pc:sldMkLst>
      </pc:sldChg>
      <pc:sldChg chg="add del replId">
        <pc:chgData name="Yao, Jinwei" userId="S::jinweiy@illinois.edu::e7bb2eae-67cf-4a66-b515-f5b292cddbf3" providerId="AD" clId="Web-{7A756548-7155-BC4E-3DF9-82AB0015AC46}" dt="2025-01-19T05:56:19.264" v="2151"/>
        <pc:sldMkLst>
          <pc:docMk/>
          <pc:sldMk cId="3253834891" sldId="2550"/>
        </pc:sldMkLst>
      </pc:sldChg>
      <pc:sldChg chg="modSp add replId">
        <pc:chgData name="Yao, Jinwei" userId="S::jinweiy@illinois.edu::e7bb2eae-67cf-4a66-b515-f5b292cddbf3" providerId="AD" clId="Web-{7A756548-7155-BC4E-3DF9-82AB0015AC46}" dt="2025-01-19T06:12:57.281" v="2501" actId="20577"/>
        <pc:sldMkLst>
          <pc:docMk/>
          <pc:sldMk cId="3900553750" sldId="2550"/>
        </pc:sldMkLst>
      </pc:sldChg>
      <pc:sldChg chg="addSp delSp modSp add replId">
        <pc:chgData name="Yao, Jinwei" userId="S::jinweiy@illinois.edu::e7bb2eae-67cf-4a66-b515-f5b292cddbf3" providerId="AD" clId="Web-{7A756548-7155-BC4E-3DF9-82AB0015AC46}" dt="2025-01-19T07:02:37.798" v="3159" actId="20577"/>
        <pc:sldMkLst>
          <pc:docMk/>
          <pc:sldMk cId="1347484512" sldId="2551"/>
        </pc:sldMkLst>
      </pc:sldChg>
      <pc:sldChg chg="modSp add replId">
        <pc:chgData name="Yao, Jinwei" userId="S::jinweiy@illinois.edu::e7bb2eae-67cf-4a66-b515-f5b292cddbf3" providerId="AD" clId="Web-{7A756548-7155-BC4E-3DF9-82AB0015AC46}" dt="2025-01-19T06:40:38.769" v="2941" actId="20577"/>
        <pc:sldMkLst>
          <pc:docMk/>
          <pc:sldMk cId="3903634529" sldId="2552"/>
        </pc:sldMkLst>
      </pc:sldChg>
      <pc:sldChg chg="modSp add replId">
        <pc:chgData name="Yao, Jinwei" userId="S::jinweiy@illinois.edu::e7bb2eae-67cf-4a66-b515-f5b292cddbf3" providerId="AD" clId="Web-{7A756548-7155-BC4E-3DF9-82AB0015AC46}" dt="2025-01-19T07:04:03.787" v="3191" actId="20577"/>
        <pc:sldMkLst>
          <pc:docMk/>
          <pc:sldMk cId="696745592" sldId="2553"/>
        </pc:sldMkLst>
      </pc:sldChg>
    </pc:docChg>
  </pc:docChgLst>
  <pc:docChgLst>
    <pc:chgData name="Yao, Jinwei" userId="S::jinweiy@illinois.edu::e7bb2eae-67cf-4a66-b515-f5b292cddbf3" providerId="AD" clId="Web-{77398CAB-3C9E-C858-71A5-1C8B9F6B33BB}"/>
    <pc:docChg chg="modSld">
      <pc:chgData name="Yao, Jinwei" userId="S::jinweiy@illinois.edu::e7bb2eae-67cf-4a66-b515-f5b292cddbf3" providerId="AD" clId="Web-{77398CAB-3C9E-C858-71A5-1C8B9F6B33BB}" dt="2025-01-20T15:14:50.325" v="16" actId="20577"/>
      <pc:docMkLst>
        <pc:docMk/>
      </pc:docMkLst>
      <pc:sldChg chg="modSp">
        <pc:chgData name="Yao, Jinwei" userId="S::jinweiy@illinois.edu::e7bb2eae-67cf-4a66-b515-f5b292cddbf3" providerId="AD" clId="Web-{77398CAB-3C9E-C858-71A5-1C8B9F6B33BB}" dt="2025-01-20T15:14:39.153" v="11" actId="20577"/>
        <pc:sldMkLst>
          <pc:docMk/>
          <pc:sldMk cId="1530515293" sldId="2549"/>
        </pc:sldMkLst>
      </pc:sldChg>
      <pc:sldChg chg="modSp">
        <pc:chgData name="Yao, Jinwei" userId="S::jinweiy@illinois.edu::e7bb2eae-67cf-4a66-b515-f5b292cddbf3" providerId="AD" clId="Web-{77398CAB-3C9E-C858-71A5-1C8B9F6B33BB}" dt="2025-01-20T15:14:50.325" v="16" actId="20577"/>
        <pc:sldMkLst>
          <pc:docMk/>
          <pc:sldMk cId="3900553750" sldId="2550"/>
        </pc:sldMkLst>
      </pc:sldChg>
    </pc:docChg>
  </pc:docChgLst>
  <pc:docChgLst>
    <pc:chgData name="Yao, Jinwei" userId="S::jinweiy@illinois.edu::e7bb2eae-67cf-4a66-b515-f5b292cddbf3" providerId="AD" clId="Web-{3C9CCA12-5D91-9B95-A5D8-2110FB4B8070}"/>
    <pc:docChg chg="modSld">
      <pc:chgData name="Yao, Jinwei" userId="S::jinweiy@illinois.edu::e7bb2eae-67cf-4a66-b515-f5b292cddbf3" providerId="AD" clId="Web-{3C9CCA12-5D91-9B95-A5D8-2110FB4B8070}" dt="2025-01-22T00:02:35.583" v="39" actId="20577"/>
      <pc:docMkLst>
        <pc:docMk/>
      </pc:docMkLst>
      <pc:sldChg chg="addSp delSp modSp">
        <pc:chgData name="Yao, Jinwei" userId="S::jinweiy@illinois.edu::e7bb2eae-67cf-4a66-b515-f5b292cddbf3" providerId="AD" clId="Web-{3C9CCA12-5D91-9B95-A5D8-2110FB4B8070}" dt="2025-01-21T23:34:12.341" v="9" actId="1076"/>
        <pc:sldMkLst>
          <pc:docMk/>
          <pc:sldMk cId="2437951857" sldId="2546"/>
        </pc:sldMkLst>
      </pc:sldChg>
      <pc:sldChg chg="modSp">
        <pc:chgData name="Yao, Jinwei" userId="S::jinweiy@illinois.edu::e7bb2eae-67cf-4a66-b515-f5b292cddbf3" providerId="AD" clId="Web-{3C9CCA12-5D91-9B95-A5D8-2110FB4B8070}" dt="2025-01-21T23:54:40.039" v="35" actId="20577"/>
        <pc:sldMkLst>
          <pc:docMk/>
          <pc:sldMk cId="1530515293" sldId="2549"/>
        </pc:sldMkLst>
      </pc:sldChg>
      <pc:sldChg chg="modSp">
        <pc:chgData name="Yao, Jinwei" userId="S::jinweiy@illinois.edu::e7bb2eae-67cf-4a66-b515-f5b292cddbf3" providerId="AD" clId="Web-{3C9CCA12-5D91-9B95-A5D8-2110FB4B8070}" dt="2025-01-21T23:54:52.882" v="37" actId="20577"/>
        <pc:sldMkLst>
          <pc:docMk/>
          <pc:sldMk cId="1347484512" sldId="2551"/>
        </pc:sldMkLst>
      </pc:sldChg>
      <pc:sldChg chg="modSp">
        <pc:chgData name="Yao, Jinwei" userId="S::jinweiy@illinois.edu::e7bb2eae-67cf-4a66-b515-f5b292cddbf3" providerId="AD" clId="Web-{3C9CCA12-5D91-9B95-A5D8-2110FB4B8070}" dt="2025-01-22T00:02:35.583" v="39" actId="20577"/>
        <pc:sldMkLst>
          <pc:docMk/>
          <pc:sldMk cId="696745592" sldId="2553"/>
        </pc:sldMkLst>
      </pc:sldChg>
    </pc:docChg>
  </pc:docChgLst>
  <pc:docChgLst>
    <pc:chgData name="You, Jiaxuan" userId="c2504fba-d88a-4283-942c-9b63d8265259" providerId="ADAL" clId="{D1C44D6A-7F37-1447-85F1-524954FF78C7}"/>
    <pc:docChg chg="undo custSel addSld delSld modSld sldOrd">
      <pc:chgData name="You, Jiaxuan" userId="c2504fba-d88a-4283-942c-9b63d8265259" providerId="ADAL" clId="{D1C44D6A-7F37-1447-85F1-524954FF78C7}" dt="2025-01-30T21:32:43.035" v="2093" actId="20577"/>
      <pc:docMkLst>
        <pc:docMk/>
      </pc:docMkLst>
      <pc:sldChg chg="modSp add mod">
        <pc:chgData name="You, Jiaxuan" userId="c2504fba-d88a-4283-942c-9b63d8265259" providerId="ADAL" clId="{D1C44D6A-7F37-1447-85F1-524954FF78C7}" dt="2025-01-30T21:19:11.658" v="1673" actId="20577"/>
        <pc:sldMkLst>
          <pc:docMk/>
          <pc:sldMk cId="2600951506" sldId="2541"/>
        </pc:sldMkLst>
        <pc:spChg chg="mod">
          <ac:chgData name="You, Jiaxuan" userId="c2504fba-d88a-4283-942c-9b63d8265259" providerId="ADAL" clId="{D1C44D6A-7F37-1447-85F1-524954FF78C7}" dt="2025-01-30T21:19:11.658" v="1673" actId="20577"/>
          <ac:spMkLst>
            <pc:docMk/>
            <pc:sldMk cId="2600951506" sldId="2541"/>
            <ac:spMk id="6" creationId="{0410A240-2194-B8AE-1E38-8A1D6D345F5B}"/>
          </ac:spMkLst>
        </pc:spChg>
      </pc:sldChg>
      <pc:sldChg chg="add">
        <pc:chgData name="You, Jiaxuan" userId="c2504fba-d88a-4283-942c-9b63d8265259" providerId="ADAL" clId="{D1C44D6A-7F37-1447-85F1-524954FF78C7}" dt="2025-01-30T21:18:18.979" v="1612"/>
        <pc:sldMkLst>
          <pc:docMk/>
          <pc:sldMk cId="1267394768" sldId="2542"/>
        </pc:sldMkLst>
      </pc:sldChg>
      <pc:sldChg chg="modSp add mod">
        <pc:chgData name="You, Jiaxuan" userId="c2504fba-d88a-4283-942c-9b63d8265259" providerId="ADAL" clId="{D1C44D6A-7F37-1447-85F1-524954FF78C7}" dt="2025-01-30T21:21:23.343" v="1818" actId="113"/>
        <pc:sldMkLst>
          <pc:docMk/>
          <pc:sldMk cId="3539034278" sldId="2543"/>
        </pc:sldMkLst>
        <pc:spChg chg="mod">
          <ac:chgData name="You, Jiaxuan" userId="c2504fba-d88a-4283-942c-9b63d8265259" providerId="ADAL" clId="{D1C44D6A-7F37-1447-85F1-524954FF78C7}" dt="2025-01-30T21:21:23.343" v="1818" actId="113"/>
          <ac:spMkLst>
            <pc:docMk/>
            <pc:sldMk cId="3539034278" sldId="2543"/>
            <ac:spMk id="6" creationId="{0410A240-2194-B8AE-1E38-8A1D6D345F5B}"/>
          </ac:spMkLst>
        </pc:spChg>
      </pc:sldChg>
      <pc:sldChg chg="modSp add mod">
        <pc:chgData name="You, Jiaxuan" userId="c2504fba-d88a-4283-942c-9b63d8265259" providerId="ADAL" clId="{D1C44D6A-7F37-1447-85F1-524954FF78C7}" dt="2025-01-30T21:20:23.531" v="1728" actId="113"/>
        <pc:sldMkLst>
          <pc:docMk/>
          <pc:sldMk cId="15212653" sldId="2544"/>
        </pc:sldMkLst>
        <pc:spChg chg="mod">
          <ac:chgData name="You, Jiaxuan" userId="c2504fba-d88a-4283-942c-9b63d8265259" providerId="ADAL" clId="{D1C44D6A-7F37-1447-85F1-524954FF78C7}" dt="2025-01-30T21:20:23.531" v="1728" actId="113"/>
          <ac:spMkLst>
            <pc:docMk/>
            <pc:sldMk cId="15212653" sldId="2544"/>
            <ac:spMk id="6" creationId="{0410A240-2194-B8AE-1E38-8A1D6D345F5B}"/>
          </ac:spMkLst>
        </pc:spChg>
      </pc:sldChg>
      <pc:sldChg chg="modSp add mod">
        <pc:chgData name="You, Jiaxuan" userId="c2504fba-d88a-4283-942c-9b63d8265259" providerId="ADAL" clId="{D1C44D6A-7F37-1447-85F1-524954FF78C7}" dt="2025-01-30T21:22:19.681" v="1897" actId="20577"/>
        <pc:sldMkLst>
          <pc:docMk/>
          <pc:sldMk cId="1541709714" sldId="2545"/>
        </pc:sldMkLst>
        <pc:spChg chg="mod">
          <ac:chgData name="You, Jiaxuan" userId="c2504fba-d88a-4283-942c-9b63d8265259" providerId="ADAL" clId="{D1C44D6A-7F37-1447-85F1-524954FF78C7}" dt="2025-01-30T21:22:19.681" v="1897" actId="20577"/>
          <ac:spMkLst>
            <pc:docMk/>
            <pc:sldMk cId="1541709714" sldId="2545"/>
            <ac:spMk id="6" creationId="{0410A240-2194-B8AE-1E38-8A1D6D345F5B}"/>
          </ac:spMkLst>
        </pc:spChg>
      </pc:sldChg>
      <pc:sldChg chg="modSp mod">
        <pc:chgData name="You, Jiaxuan" userId="c2504fba-d88a-4283-942c-9b63d8265259" providerId="ADAL" clId="{D1C44D6A-7F37-1447-85F1-524954FF78C7}" dt="2025-01-30T21:16:38.150" v="1593" actId="20577"/>
        <pc:sldMkLst>
          <pc:docMk/>
          <pc:sldMk cId="210676" sldId="2567"/>
        </pc:sldMkLst>
        <pc:spChg chg="mod">
          <ac:chgData name="You, Jiaxuan" userId="c2504fba-d88a-4283-942c-9b63d8265259" providerId="ADAL" clId="{D1C44D6A-7F37-1447-85F1-524954FF78C7}" dt="2025-01-30T21:16:38.150" v="1593" actId="20577"/>
          <ac:spMkLst>
            <pc:docMk/>
            <pc:sldMk cId="210676" sldId="2567"/>
            <ac:spMk id="6" creationId="{F716F0CC-C3F2-E90D-2FB0-FCA613350589}"/>
          </ac:spMkLst>
        </pc:spChg>
      </pc:sldChg>
      <pc:sldChg chg="modSp mod">
        <pc:chgData name="You, Jiaxuan" userId="c2504fba-d88a-4283-942c-9b63d8265259" providerId="ADAL" clId="{D1C44D6A-7F37-1447-85F1-524954FF78C7}" dt="2025-01-30T21:16:32.660" v="1588" actId="113"/>
        <pc:sldMkLst>
          <pc:docMk/>
          <pc:sldMk cId="2490671594" sldId="2569"/>
        </pc:sldMkLst>
        <pc:spChg chg="mod">
          <ac:chgData name="You, Jiaxuan" userId="c2504fba-d88a-4283-942c-9b63d8265259" providerId="ADAL" clId="{D1C44D6A-7F37-1447-85F1-524954FF78C7}" dt="2025-01-30T21:16:32.660" v="1588" actId="113"/>
          <ac:spMkLst>
            <pc:docMk/>
            <pc:sldMk cId="2490671594" sldId="2569"/>
            <ac:spMk id="6" creationId="{30E33917-D977-8DD8-5027-EB0334A93F5B}"/>
          </ac:spMkLst>
        </pc:spChg>
      </pc:sldChg>
      <pc:sldChg chg="ord">
        <pc:chgData name="You, Jiaxuan" userId="c2504fba-d88a-4283-942c-9b63d8265259" providerId="ADAL" clId="{D1C44D6A-7F37-1447-85F1-524954FF78C7}" dt="2025-01-30T19:41:05.157" v="15" actId="20578"/>
        <pc:sldMkLst>
          <pc:docMk/>
          <pc:sldMk cId="1624004740" sldId="2573"/>
        </pc:sldMkLst>
      </pc:sldChg>
      <pc:sldChg chg="addSp modSp new mod">
        <pc:chgData name="You, Jiaxuan" userId="c2504fba-d88a-4283-942c-9b63d8265259" providerId="ADAL" clId="{D1C44D6A-7F37-1447-85F1-524954FF78C7}" dt="2025-01-30T19:41:55.867" v="28" actId="1076"/>
        <pc:sldMkLst>
          <pc:docMk/>
          <pc:sldMk cId="417564929" sldId="2634"/>
        </pc:sldMkLst>
        <pc:spChg chg="mod">
          <ac:chgData name="You, Jiaxuan" userId="c2504fba-d88a-4283-942c-9b63d8265259" providerId="ADAL" clId="{D1C44D6A-7F37-1447-85F1-524954FF78C7}" dt="2025-01-30T19:41:17.737" v="26" actId="20577"/>
          <ac:spMkLst>
            <pc:docMk/>
            <pc:sldMk cId="417564929" sldId="2634"/>
            <ac:spMk id="2" creationId="{090BE53E-48D8-32C5-2BA5-F73EDFA6E711}"/>
          </ac:spMkLst>
        </pc:spChg>
        <pc:picChg chg="add mod">
          <ac:chgData name="You, Jiaxuan" userId="c2504fba-d88a-4283-942c-9b63d8265259" providerId="ADAL" clId="{D1C44D6A-7F37-1447-85F1-524954FF78C7}" dt="2025-01-30T19:41:55.867" v="28" actId="1076"/>
          <ac:picMkLst>
            <pc:docMk/>
            <pc:sldMk cId="417564929" sldId="2634"/>
            <ac:picMk id="7" creationId="{D143CD57-81C6-11FC-70EB-9C3C20A36DC6}"/>
          </ac:picMkLst>
        </pc:picChg>
      </pc:sldChg>
      <pc:sldChg chg="modSp add mod ord">
        <pc:chgData name="You, Jiaxuan" userId="c2504fba-d88a-4283-942c-9b63d8265259" providerId="ADAL" clId="{D1C44D6A-7F37-1447-85F1-524954FF78C7}" dt="2025-01-30T19:41:05.157" v="15" actId="20578"/>
        <pc:sldMkLst>
          <pc:docMk/>
          <pc:sldMk cId="2208718213" sldId="2635"/>
        </pc:sldMkLst>
        <pc:spChg chg="mod">
          <ac:chgData name="You, Jiaxuan" userId="c2504fba-d88a-4283-942c-9b63d8265259" providerId="ADAL" clId="{D1C44D6A-7F37-1447-85F1-524954FF78C7}" dt="2025-01-30T19:40:57.186" v="6" actId="20577"/>
          <ac:spMkLst>
            <pc:docMk/>
            <pc:sldMk cId="2208718213" sldId="2635"/>
            <ac:spMk id="2" creationId="{D0858203-A4E6-BA84-6D9E-921CB7B845EA}"/>
          </ac:spMkLst>
        </pc:spChg>
        <pc:picChg chg="mod">
          <ac:chgData name="You, Jiaxuan" userId="c2504fba-d88a-4283-942c-9b63d8265259" providerId="ADAL" clId="{D1C44D6A-7F37-1447-85F1-524954FF78C7}" dt="2025-01-30T19:41:00.631" v="14" actId="1036"/>
          <ac:picMkLst>
            <pc:docMk/>
            <pc:sldMk cId="2208718213" sldId="2635"/>
            <ac:picMk id="7" creationId="{76674DF5-6C3C-9E66-09A8-B0E78F3C1DE3}"/>
          </ac:picMkLst>
        </pc:picChg>
      </pc:sldChg>
      <pc:sldChg chg="modSp new mod">
        <pc:chgData name="You, Jiaxuan" userId="c2504fba-d88a-4283-942c-9b63d8265259" providerId="ADAL" clId="{D1C44D6A-7F37-1447-85F1-524954FF78C7}" dt="2025-01-30T19:44:21.951" v="219" actId="403"/>
        <pc:sldMkLst>
          <pc:docMk/>
          <pc:sldMk cId="373297963" sldId="2636"/>
        </pc:sldMkLst>
        <pc:spChg chg="mod">
          <ac:chgData name="You, Jiaxuan" userId="c2504fba-d88a-4283-942c-9b63d8265259" providerId="ADAL" clId="{D1C44D6A-7F37-1447-85F1-524954FF78C7}" dt="2025-01-30T19:42:41.131" v="34"/>
          <ac:spMkLst>
            <pc:docMk/>
            <pc:sldMk cId="373297963" sldId="2636"/>
            <ac:spMk id="2" creationId="{E938C360-99DC-9EF1-A215-FD3B2B19026B}"/>
          </ac:spMkLst>
        </pc:spChg>
        <pc:spChg chg="mod">
          <ac:chgData name="You, Jiaxuan" userId="c2504fba-d88a-4283-942c-9b63d8265259" providerId="ADAL" clId="{D1C44D6A-7F37-1447-85F1-524954FF78C7}" dt="2025-01-30T19:44:21.951" v="219" actId="403"/>
          <ac:spMkLst>
            <pc:docMk/>
            <pc:sldMk cId="373297963" sldId="2636"/>
            <ac:spMk id="6" creationId="{55BC3215-206A-12D1-5B47-E436A1FD82B0}"/>
          </ac:spMkLst>
        </pc:spChg>
      </pc:sldChg>
      <pc:sldChg chg="addSp modSp new mod">
        <pc:chgData name="You, Jiaxuan" userId="c2504fba-d88a-4283-942c-9b63d8265259" providerId="ADAL" clId="{D1C44D6A-7F37-1447-85F1-524954FF78C7}" dt="2025-01-30T19:47:03.254" v="319" actId="1076"/>
        <pc:sldMkLst>
          <pc:docMk/>
          <pc:sldMk cId="729478113" sldId="2637"/>
        </pc:sldMkLst>
        <pc:spChg chg="mod">
          <ac:chgData name="You, Jiaxuan" userId="c2504fba-d88a-4283-942c-9b63d8265259" providerId="ADAL" clId="{D1C44D6A-7F37-1447-85F1-524954FF78C7}" dt="2025-01-30T19:45:12.331" v="265" actId="20577"/>
          <ac:spMkLst>
            <pc:docMk/>
            <pc:sldMk cId="729478113" sldId="2637"/>
            <ac:spMk id="2" creationId="{C8924178-BCA0-BB6E-816A-718B3EEAF8E0}"/>
          </ac:spMkLst>
        </pc:spChg>
        <pc:spChg chg="mod">
          <ac:chgData name="You, Jiaxuan" userId="c2504fba-d88a-4283-942c-9b63d8265259" providerId="ADAL" clId="{D1C44D6A-7F37-1447-85F1-524954FF78C7}" dt="2025-01-30T19:46:38.864" v="290" actId="20577"/>
          <ac:spMkLst>
            <pc:docMk/>
            <pc:sldMk cId="729478113" sldId="2637"/>
            <ac:spMk id="6" creationId="{7ADB6D45-217C-7346-E1DB-6DF482088BDF}"/>
          </ac:spMkLst>
        </pc:spChg>
        <pc:spChg chg="add mod">
          <ac:chgData name="You, Jiaxuan" userId="c2504fba-d88a-4283-942c-9b63d8265259" providerId="ADAL" clId="{D1C44D6A-7F37-1447-85F1-524954FF78C7}" dt="2025-01-30T19:47:03.254" v="319" actId="1076"/>
          <ac:spMkLst>
            <pc:docMk/>
            <pc:sldMk cId="729478113" sldId="2637"/>
            <ac:spMk id="8" creationId="{D2329E70-7AA4-D75A-6A09-34D0D33C0F5A}"/>
          </ac:spMkLst>
        </pc:spChg>
        <pc:spChg chg="add">
          <ac:chgData name="You, Jiaxuan" userId="c2504fba-d88a-4283-942c-9b63d8265259" providerId="ADAL" clId="{D1C44D6A-7F37-1447-85F1-524954FF78C7}" dt="2025-01-30T19:46:59.221" v="316" actId="22"/>
          <ac:spMkLst>
            <pc:docMk/>
            <pc:sldMk cId="729478113" sldId="2637"/>
            <ac:spMk id="10" creationId="{1CAE4081-7AF8-8243-CF9F-9801B44B6B3D}"/>
          </ac:spMkLst>
        </pc:spChg>
        <pc:picChg chg="add mod">
          <ac:chgData name="You, Jiaxuan" userId="c2504fba-d88a-4283-942c-9b63d8265259" providerId="ADAL" clId="{D1C44D6A-7F37-1447-85F1-524954FF78C7}" dt="2025-01-30T19:46:48.087" v="293" actId="1076"/>
          <ac:picMkLst>
            <pc:docMk/>
            <pc:sldMk cId="729478113" sldId="2637"/>
            <ac:picMk id="7" creationId="{F29E4D5A-A32A-B755-3A1A-E3D5B045EA17}"/>
          </ac:picMkLst>
        </pc:picChg>
      </pc:sldChg>
      <pc:sldChg chg="addSp modSp new mod">
        <pc:chgData name="You, Jiaxuan" userId="c2504fba-d88a-4283-942c-9b63d8265259" providerId="ADAL" clId="{D1C44D6A-7F37-1447-85F1-524954FF78C7}" dt="2025-01-30T19:53:17.193" v="350"/>
        <pc:sldMkLst>
          <pc:docMk/>
          <pc:sldMk cId="1197857630" sldId="2638"/>
        </pc:sldMkLst>
        <pc:spChg chg="mod">
          <ac:chgData name="You, Jiaxuan" userId="c2504fba-d88a-4283-942c-9b63d8265259" providerId="ADAL" clId="{D1C44D6A-7F37-1447-85F1-524954FF78C7}" dt="2025-01-30T19:50:23.418" v="323"/>
          <ac:spMkLst>
            <pc:docMk/>
            <pc:sldMk cId="1197857630" sldId="2638"/>
            <ac:spMk id="2" creationId="{3D490582-7B86-5FD3-C42E-E6B35F9E571E}"/>
          </ac:spMkLst>
        </pc:spChg>
        <pc:spChg chg="mod">
          <ac:chgData name="You, Jiaxuan" userId="c2504fba-d88a-4283-942c-9b63d8265259" providerId="ADAL" clId="{D1C44D6A-7F37-1447-85F1-524954FF78C7}" dt="2025-01-30T19:51:55.379" v="348" actId="27636"/>
          <ac:spMkLst>
            <pc:docMk/>
            <pc:sldMk cId="1197857630" sldId="2638"/>
            <ac:spMk id="6" creationId="{562D93E3-6356-742F-7F40-0776CEFC6F57}"/>
          </ac:spMkLst>
        </pc:spChg>
        <pc:spChg chg="add mod">
          <ac:chgData name="You, Jiaxuan" userId="c2504fba-d88a-4283-942c-9b63d8265259" providerId="ADAL" clId="{D1C44D6A-7F37-1447-85F1-524954FF78C7}" dt="2025-01-30T19:53:17.193" v="350"/>
          <ac:spMkLst>
            <pc:docMk/>
            <pc:sldMk cId="1197857630" sldId="2638"/>
            <ac:spMk id="9" creationId="{7CCB645D-9607-C760-9902-8D7F15C70228}"/>
          </ac:spMkLst>
        </pc:spChg>
        <pc:picChg chg="add mod">
          <ac:chgData name="You, Jiaxuan" userId="c2504fba-d88a-4283-942c-9b63d8265259" providerId="ADAL" clId="{D1C44D6A-7F37-1447-85F1-524954FF78C7}" dt="2025-01-30T19:50:31.041" v="325" actId="1076"/>
          <ac:picMkLst>
            <pc:docMk/>
            <pc:sldMk cId="1197857630" sldId="2638"/>
            <ac:picMk id="7" creationId="{B4EEE593-3040-7D7D-8DB4-A7BC5BA67B7C}"/>
          </ac:picMkLst>
        </pc:picChg>
        <pc:picChg chg="add mod">
          <ac:chgData name="You, Jiaxuan" userId="c2504fba-d88a-4283-942c-9b63d8265259" providerId="ADAL" clId="{D1C44D6A-7F37-1447-85F1-524954FF78C7}" dt="2025-01-30T19:51:12.005" v="331" actId="1076"/>
          <ac:picMkLst>
            <pc:docMk/>
            <pc:sldMk cId="1197857630" sldId="2638"/>
            <ac:picMk id="8" creationId="{19A95CF1-C758-69D7-64F9-90C679CC6670}"/>
          </ac:picMkLst>
        </pc:picChg>
      </pc:sldChg>
      <pc:sldChg chg="modSp new mod">
        <pc:chgData name="You, Jiaxuan" userId="c2504fba-d88a-4283-942c-9b63d8265259" providerId="ADAL" clId="{D1C44D6A-7F37-1447-85F1-524954FF78C7}" dt="2025-01-30T20:46:31.591" v="912" actId="20577"/>
        <pc:sldMkLst>
          <pc:docMk/>
          <pc:sldMk cId="647995955" sldId="2639"/>
        </pc:sldMkLst>
        <pc:spChg chg="mod">
          <ac:chgData name="You, Jiaxuan" userId="c2504fba-d88a-4283-942c-9b63d8265259" providerId="ADAL" clId="{D1C44D6A-7F37-1447-85F1-524954FF78C7}" dt="2025-01-30T20:40:47.033" v="544"/>
          <ac:spMkLst>
            <pc:docMk/>
            <pc:sldMk cId="647995955" sldId="2639"/>
            <ac:spMk id="2" creationId="{24871043-69BF-D1E6-187F-FD1F466BE177}"/>
          </ac:spMkLst>
        </pc:spChg>
        <pc:spChg chg="mod">
          <ac:chgData name="You, Jiaxuan" userId="c2504fba-d88a-4283-942c-9b63d8265259" providerId="ADAL" clId="{D1C44D6A-7F37-1447-85F1-524954FF78C7}" dt="2025-01-30T20:46:31.591" v="912" actId="20577"/>
          <ac:spMkLst>
            <pc:docMk/>
            <pc:sldMk cId="647995955" sldId="2639"/>
            <ac:spMk id="6" creationId="{EBE9CE5F-549D-BC05-2E93-971F1C918A41}"/>
          </ac:spMkLst>
        </pc:spChg>
      </pc:sldChg>
      <pc:sldChg chg="addSp delSp modSp new mod">
        <pc:chgData name="You, Jiaxuan" userId="c2504fba-d88a-4283-942c-9b63d8265259" providerId="ADAL" clId="{D1C44D6A-7F37-1447-85F1-524954FF78C7}" dt="2025-01-30T20:43:28.440" v="637" actId="1036"/>
        <pc:sldMkLst>
          <pc:docMk/>
          <pc:sldMk cId="3934778383" sldId="2640"/>
        </pc:sldMkLst>
        <pc:spChg chg="mod">
          <ac:chgData name="You, Jiaxuan" userId="c2504fba-d88a-4283-942c-9b63d8265259" providerId="ADAL" clId="{D1C44D6A-7F37-1447-85F1-524954FF78C7}" dt="2025-01-30T20:41:44.999" v="577" actId="20577"/>
          <ac:spMkLst>
            <pc:docMk/>
            <pc:sldMk cId="3934778383" sldId="2640"/>
            <ac:spMk id="2" creationId="{80CE81A7-EF99-E034-91C7-3333A0DC520E}"/>
          </ac:spMkLst>
        </pc:spChg>
        <pc:spChg chg="add del mod">
          <ac:chgData name="You, Jiaxuan" userId="c2504fba-d88a-4283-942c-9b63d8265259" providerId="ADAL" clId="{D1C44D6A-7F37-1447-85F1-524954FF78C7}" dt="2025-01-30T20:43:28.440" v="637" actId="1036"/>
          <ac:spMkLst>
            <pc:docMk/>
            <pc:sldMk cId="3934778383" sldId="2640"/>
            <ac:spMk id="6" creationId="{8F94C887-3B47-B10F-8EC4-292FBA826CE5}"/>
          </ac:spMkLst>
        </pc:spChg>
        <pc:picChg chg="add mod">
          <ac:chgData name="You, Jiaxuan" userId="c2504fba-d88a-4283-942c-9b63d8265259" providerId="ADAL" clId="{D1C44D6A-7F37-1447-85F1-524954FF78C7}" dt="2025-01-30T20:42:26.672" v="580"/>
          <ac:picMkLst>
            <pc:docMk/>
            <pc:sldMk cId="3934778383" sldId="2640"/>
            <ac:picMk id="8" creationId="{7655129A-D6A2-48DC-4C18-FBBD176C66FE}"/>
          </ac:picMkLst>
        </pc:picChg>
        <pc:picChg chg="add mod">
          <ac:chgData name="You, Jiaxuan" userId="c2504fba-d88a-4283-942c-9b63d8265259" providerId="ADAL" clId="{D1C44D6A-7F37-1447-85F1-524954FF78C7}" dt="2025-01-30T20:42:28.333" v="582"/>
          <ac:picMkLst>
            <pc:docMk/>
            <pc:sldMk cId="3934778383" sldId="2640"/>
            <ac:picMk id="10" creationId="{E8C71FD4-6598-E4E2-D159-0C7A697DA85D}"/>
          </ac:picMkLst>
        </pc:picChg>
        <pc:picChg chg="add mod">
          <ac:chgData name="You, Jiaxuan" userId="c2504fba-d88a-4283-942c-9b63d8265259" providerId="ADAL" clId="{D1C44D6A-7F37-1447-85F1-524954FF78C7}" dt="2025-01-30T20:42:34.497" v="588" actId="14100"/>
          <ac:picMkLst>
            <pc:docMk/>
            <pc:sldMk cId="3934778383" sldId="2640"/>
            <ac:picMk id="12" creationId="{14930C74-1475-EF5B-F1D6-4572A8037316}"/>
          </ac:picMkLst>
        </pc:picChg>
      </pc:sldChg>
      <pc:sldChg chg="addSp delSp modSp add mod">
        <pc:chgData name="You, Jiaxuan" userId="c2504fba-d88a-4283-942c-9b63d8265259" providerId="ADAL" clId="{D1C44D6A-7F37-1447-85F1-524954FF78C7}" dt="2025-01-30T19:55:42.184" v="467" actId="1076"/>
        <pc:sldMkLst>
          <pc:docMk/>
          <pc:sldMk cId="4283611511" sldId="2641"/>
        </pc:sldMkLst>
        <pc:spChg chg="mod">
          <ac:chgData name="You, Jiaxuan" userId="c2504fba-d88a-4283-942c-9b63d8265259" providerId="ADAL" clId="{D1C44D6A-7F37-1447-85F1-524954FF78C7}" dt="2025-01-30T19:55:42.184" v="467" actId="1076"/>
          <ac:spMkLst>
            <pc:docMk/>
            <pc:sldMk cId="4283611511" sldId="2641"/>
            <ac:spMk id="6" creationId="{88B90603-11E6-DD88-7487-D36776DEFE97}"/>
          </ac:spMkLst>
        </pc:spChg>
        <pc:picChg chg="del">
          <ac:chgData name="You, Jiaxuan" userId="c2504fba-d88a-4283-942c-9b63d8265259" providerId="ADAL" clId="{D1C44D6A-7F37-1447-85F1-524954FF78C7}" dt="2025-01-30T19:53:18.819" v="352" actId="478"/>
          <ac:picMkLst>
            <pc:docMk/>
            <pc:sldMk cId="4283611511" sldId="2641"/>
            <ac:picMk id="7" creationId="{26B83FF7-14AE-230B-D2BE-14EBA1A255A4}"/>
          </ac:picMkLst>
        </pc:picChg>
        <pc:picChg chg="del">
          <ac:chgData name="You, Jiaxuan" userId="c2504fba-d88a-4283-942c-9b63d8265259" providerId="ADAL" clId="{D1C44D6A-7F37-1447-85F1-524954FF78C7}" dt="2025-01-30T19:53:24.155" v="355" actId="478"/>
          <ac:picMkLst>
            <pc:docMk/>
            <pc:sldMk cId="4283611511" sldId="2641"/>
            <ac:picMk id="8" creationId="{4925DC28-20ED-96A4-77B5-F6CF1FFA44F8}"/>
          </ac:picMkLst>
        </pc:picChg>
        <pc:picChg chg="add mod">
          <ac:chgData name="You, Jiaxuan" userId="c2504fba-d88a-4283-942c-9b63d8265259" providerId="ADAL" clId="{D1C44D6A-7F37-1447-85F1-524954FF78C7}" dt="2025-01-30T19:55:35.216" v="463" actId="1076"/>
          <ac:picMkLst>
            <pc:docMk/>
            <pc:sldMk cId="4283611511" sldId="2641"/>
            <ac:picMk id="9" creationId="{05C2F911-EA88-8AE9-CD1D-9ECBAEDBC086}"/>
          </ac:picMkLst>
        </pc:picChg>
        <pc:picChg chg="add mod">
          <ac:chgData name="You, Jiaxuan" userId="c2504fba-d88a-4283-942c-9b63d8265259" providerId="ADAL" clId="{D1C44D6A-7F37-1447-85F1-524954FF78C7}" dt="2025-01-30T19:55:37.576" v="464" actId="1076"/>
          <ac:picMkLst>
            <pc:docMk/>
            <pc:sldMk cId="4283611511" sldId="2641"/>
            <ac:picMk id="10" creationId="{84B48F7B-EA25-C8BD-575B-C9A669C1C076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0:04:41.109" v="506" actId="14100"/>
        <pc:sldMkLst>
          <pc:docMk/>
          <pc:sldMk cId="3377792425" sldId="2642"/>
        </pc:sldMkLst>
        <pc:spChg chg="mod">
          <ac:chgData name="You, Jiaxuan" userId="c2504fba-d88a-4283-942c-9b63d8265259" providerId="ADAL" clId="{D1C44D6A-7F37-1447-85F1-524954FF78C7}" dt="2025-01-30T20:02:22.130" v="493" actId="20577"/>
          <ac:spMkLst>
            <pc:docMk/>
            <pc:sldMk cId="3377792425" sldId="2642"/>
            <ac:spMk id="2" creationId="{F02F1FA1-E643-E3F6-F529-CF9B955E59F2}"/>
          </ac:spMkLst>
        </pc:spChg>
        <pc:spChg chg="mod">
          <ac:chgData name="You, Jiaxuan" userId="c2504fba-d88a-4283-942c-9b63d8265259" providerId="ADAL" clId="{D1C44D6A-7F37-1447-85F1-524954FF78C7}" dt="2025-01-30T20:04:41.109" v="506" actId="14100"/>
          <ac:spMkLst>
            <pc:docMk/>
            <pc:sldMk cId="3377792425" sldId="2642"/>
            <ac:spMk id="6" creationId="{E23C4798-9503-6ABE-39AD-94D771213C7B}"/>
          </ac:spMkLst>
        </pc:spChg>
        <pc:picChg chg="add mod">
          <ac:chgData name="You, Jiaxuan" userId="c2504fba-d88a-4283-942c-9b63d8265259" providerId="ADAL" clId="{D1C44D6A-7F37-1447-85F1-524954FF78C7}" dt="2025-01-30T20:02:49.897" v="495" actId="1076"/>
          <ac:picMkLst>
            <pc:docMk/>
            <pc:sldMk cId="3377792425" sldId="2642"/>
            <ac:picMk id="7" creationId="{DD922326-59C1-617E-796C-4579727EBFDD}"/>
          </ac:picMkLst>
        </pc:picChg>
        <pc:picChg chg="add mod">
          <ac:chgData name="You, Jiaxuan" userId="c2504fba-d88a-4283-942c-9b63d8265259" providerId="ADAL" clId="{D1C44D6A-7F37-1447-85F1-524954FF78C7}" dt="2025-01-30T20:04:20.617" v="499" actId="1076"/>
          <ac:picMkLst>
            <pc:docMk/>
            <pc:sldMk cId="3377792425" sldId="2642"/>
            <ac:picMk id="8" creationId="{62CC4C5E-B0F7-57F8-98E2-9BC5EF14E8FF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0:40:30.884" v="543" actId="1035"/>
        <pc:sldMkLst>
          <pc:docMk/>
          <pc:sldMk cId="2917235640" sldId="2643"/>
        </pc:sldMkLst>
        <pc:spChg chg="mod">
          <ac:chgData name="You, Jiaxuan" userId="c2504fba-d88a-4283-942c-9b63d8265259" providerId="ADAL" clId="{D1C44D6A-7F37-1447-85F1-524954FF78C7}" dt="2025-01-30T20:40:30.884" v="543" actId="1035"/>
          <ac:spMkLst>
            <pc:docMk/>
            <pc:sldMk cId="2917235640" sldId="2643"/>
            <ac:spMk id="2" creationId="{DAF004B3-A50E-E477-1126-98C05B2B7F6C}"/>
          </ac:spMkLst>
        </pc:spChg>
        <pc:spChg chg="mod">
          <ac:chgData name="You, Jiaxuan" userId="c2504fba-d88a-4283-942c-9b63d8265259" providerId="ADAL" clId="{D1C44D6A-7F37-1447-85F1-524954FF78C7}" dt="2025-01-30T20:40:25.003" v="530" actId="1076"/>
          <ac:spMkLst>
            <pc:docMk/>
            <pc:sldMk cId="2917235640" sldId="2643"/>
            <ac:spMk id="6" creationId="{7BF2EF71-9F65-00A7-AC13-2629803A071A}"/>
          </ac:spMkLst>
        </pc:spChg>
        <pc:picChg chg="add mod">
          <ac:chgData name="You, Jiaxuan" userId="c2504fba-d88a-4283-942c-9b63d8265259" providerId="ADAL" clId="{D1C44D6A-7F37-1447-85F1-524954FF78C7}" dt="2025-01-30T20:40:26.928" v="535" actId="1036"/>
          <ac:picMkLst>
            <pc:docMk/>
            <pc:sldMk cId="2917235640" sldId="2643"/>
            <ac:picMk id="7" creationId="{F23C4CBB-051A-5C78-509E-55B773465E18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0:51:29.705" v="970" actId="1076"/>
        <pc:sldMkLst>
          <pc:docMk/>
          <pc:sldMk cId="3642256033" sldId="2644"/>
        </pc:sldMkLst>
        <pc:spChg chg="mod">
          <ac:chgData name="You, Jiaxuan" userId="c2504fba-d88a-4283-942c-9b63d8265259" providerId="ADAL" clId="{D1C44D6A-7F37-1447-85F1-524954FF78C7}" dt="2025-01-30T20:51:23.156" v="968" actId="20577"/>
          <ac:spMkLst>
            <pc:docMk/>
            <pc:sldMk cId="3642256033" sldId="2644"/>
            <ac:spMk id="2" creationId="{B6AA6A36-6087-B1AD-8B4D-B1D7CB66636A}"/>
          </ac:spMkLst>
        </pc:spChg>
        <pc:picChg chg="add mod">
          <ac:chgData name="You, Jiaxuan" userId="c2504fba-d88a-4283-942c-9b63d8265259" providerId="ADAL" clId="{D1C44D6A-7F37-1447-85F1-524954FF78C7}" dt="2025-01-30T20:51:29.705" v="970" actId="1076"/>
          <ac:picMkLst>
            <pc:docMk/>
            <pc:sldMk cId="3642256033" sldId="2644"/>
            <ac:picMk id="7" creationId="{9B2B3463-621A-BC38-586F-7691973EB832}"/>
          </ac:picMkLst>
        </pc:picChg>
      </pc:sldChg>
      <pc:sldChg chg="new">
        <pc:chgData name="You, Jiaxuan" userId="c2504fba-d88a-4283-942c-9b63d8265259" providerId="ADAL" clId="{D1C44D6A-7F37-1447-85F1-524954FF78C7}" dt="2025-01-30T20:43:31.256" v="639" actId="680"/>
        <pc:sldMkLst>
          <pc:docMk/>
          <pc:sldMk cId="3935633893" sldId="2645"/>
        </pc:sldMkLst>
      </pc:sldChg>
      <pc:sldChg chg="new">
        <pc:chgData name="You, Jiaxuan" userId="c2504fba-d88a-4283-942c-9b63d8265259" providerId="ADAL" clId="{D1C44D6A-7F37-1447-85F1-524954FF78C7}" dt="2025-01-30T20:43:31.460" v="640" actId="680"/>
        <pc:sldMkLst>
          <pc:docMk/>
          <pc:sldMk cId="932086377" sldId="2646"/>
        </pc:sldMkLst>
      </pc:sldChg>
      <pc:sldChg chg="new">
        <pc:chgData name="You, Jiaxuan" userId="c2504fba-d88a-4283-942c-9b63d8265259" providerId="ADAL" clId="{D1C44D6A-7F37-1447-85F1-524954FF78C7}" dt="2025-01-30T20:43:31.676" v="641" actId="680"/>
        <pc:sldMkLst>
          <pc:docMk/>
          <pc:sldMk cId="4024041786" sldId="2647"/>
        </pc:sldMkLst>
      </pc:sldChg>
      <pc:sldChg chg="add">
        <pc:chgData name="You, Jiaxuan" userId="c2504fba-d88a-4283-942c-9b63d8265259" providerId="ADAL" clId="{D1C44D6A-7F37-1447-85F1-524954FF78C7}" dt="2025-01-30T21:27:27.163" v="1955"/>
        <pc:sldMkLst>
          <pc:docMk/>
          <pc:sldMk cId="223343625" sldId="2648"/>
        </pc:sldMkLst>
      </pc:sldChg>
      <pc:sldChg chg="modSp add del mod">
        <pc:chgData name="You, Jiaxuan" userId="c2504fba-d88a-4283-942c-9b63d8265259" providerId="ADAL" clId="{D1C44D6A-7F37-1447-85F1-524954FF78C7}" dt="2025-01-30T21:27:18.002" v="1954" actId="2696"/>
        <pc:sldMkLst>
          <pc:docMk/>
          <pc:sldMk cId="565955678" sldId="2648"/>
        </pc:sldMkLst>
        <pc:spChg chg="mod">
          <ac:chgData name="You, Jiaxuan" userId="c2504fba-d88a-4283-942c-9b63d8265259" providerId="ADAL" clId="{D1C44D6A-7F37-1447-85F1-524954FF78C7}" dt="2025-01-30T20:43:39.678" v="655" actId="20577"/>
          <ac:spMkLst>
            <pc:docMk/>
            <pc:sldMk cId="565955678" sldId="2648"/>
            <ac:spMk id="2" creationId="{61D3C6CF-8523-DBFA-A6AF-57E0AE12123D}"/>
          </ac:spMkLst>
        </pc:spChg>
        <pc:spChg chg="mod">
          <ac:chgData name="You, Jiaxuan" userId="c2504fba-d88a-4283-942c-9b63d8265259" providerId="ADAL" clId="{D1C44D6A-7F37-1447-85F1-524954FF78C7}" dt="2025-01-30T20:44:11.281" v="785" actId="20577"/>
          <ac:spMkLst>
            <pc:docMk/>
            <pc:sldMk cId="565955678" sldId="2648"/>
            <ac:spMk id="6" creationId="{AD01460D-E574-8FC3-416C-3A1AB7A88CFE}"/>
          </ac:spMkLst>
        </pc:spChg>
      </pc:sldChg>
      <pc:sldChg chg="addSp delSp modSp add mod">
        <pc:chgData name="You, Jiaxuan" userId="c2504fba-d88a-4283-942c-9b63d8265259" providerId="ADAL" clId="{D1C44D6A-7F37-1447-85F1-524954FF78C7}" dt="2025-01-30T20:49:03.574" v="940" actId="27636"/>
        <pc:sldMkLst>
          <pc:docMk/>
          <pc:sldMk cId="1672258019" sldId="2649"/>
        </pc:sldMkLst>
        <pc:spChg chg="mod">
          <ac:chgData name="You, Jiaxuan" userId="c2504fba-d88a-4283-942c-9b63d8265259" providerId="ADAL" clId="{D1C44D6A-7F37-1447-85F1-524954FF78C7}" dt="2025-01-30T20:49:03.574" v="940" actId="27636"/>
          <ac:spMkLst>
            <pc:docMk/>
            <pc:sldMk cId="1672258019" sldId="2649"/>
            <ac:spMk id="6" creationId="{C1858B69-54E0-1071-37BC-2C98741ADC5E}"/>
          </ac:spMkLst>
        </pc:spChg>
        <pc:picChg chg="add mod">
          <ac:chgData name="You, Jiaxuan" userId="c2504fba-d88a-4283-942c-9b63d8265259" providerId="ADAL" clId="{D1C44D6A-7F37-1447-85F1-524954FF78C7}" dt="2025-01-30T20:47:38.284" v="922" actId="14100"/>
          <ac:picMkLst>
            <pc:docMk/>
            <pc:sldMk cId="1672258019" sldId="2649"/>
            <ac:picMk id="7" creationId="{18EC3DD1-8513-A885-B7E1-5BF627518BB3}"/>
          </ac:picMkLst>
        </pc:picChg>
        <pc:picChg chg="add mod">
          <ac:chgData name="You, Jiaxuan" userId="c2504fba-d88a-4283-942c-9b63d8265259" providerId="ADAL" clId="{D1C44D6A-7F37-1447-85F1-524954FF78C7}" dt="2025-01-30T20:48:39.929" v="926" actId="1076"/>
          <ac:picMkLst>
            <pc:docMk/>
            <pc:sldMk cId="1672258019" sldId="2649"/>
            <ac:picMk id="8" creationId="{9DC0737D-6025-D634-1A74-28448D3F3ABA}"/>
          </ac:picMkLst>
        </pc:picChg>
        <pc:picChg chg="del">
          <ac:chgData name="You, Jiaxuan" userId="c2504fba-d88a-4283-942c-9b63d8265259" providerId="ADAL" clId="{D1C44D6A-7F37-1447-85F1-524954FF78C7}" dt="2025-01-30T20:47:28.898" v="914" actId="478"/>
          <ac:picMkLst>
            <pc:docMk/>
            <pc:sldMk cId="1672258019" sldId="2649"/>
            <ac:picMk id="12" creationId="{FB352CD8-E19F-0981-48D0-065416FF81B5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1:23:38.132" v="1912" actId="1036"/>
        <pc:sldMkLst>
          <pc:docMk/>
          <pc:sldMk cId="1969355623" sldId="2650"/>
        </pc:sldMkLst>
        <pc:spChg chg="mod">
          <ac:chgData name="You, Jiaxuan" userId="c2504fba-d88a-4283-942c-9b63d8265259" providerId="ADAL" clId="{D1C44D6A-7F37-1447-85F1-524954FF78C7}" dt="2025-01-30T20:52:09.001" v="999" actId="20577"/>
          <ac:spMkLst>
            <pc:docMk/>
            <pc:sldMk cId="1969355623" sldId="2650"/>
            <ac:spMk id="2" creationId="{04DE93DD-9E6F-335A-B29D-32093513D876}"/>
          </ac:spMkLst>
        </pc:spChg>
        <pc:spChg chg="mod">
          <ac:chgData name="You, Jiaxuan" userId="c2504fba-d88a-4283-942c-9b63d8265259" providerId="ADAL" clId="{D1C44D6A-7F37-1447-85F1-524954FF78C7}" dt="2025-01-30T21:23:38.132" v="1912" actId="1036"/>
          <ac:spMkLst>
            <pc:docMk/>
            <pc:sldMk cId="1969355623" sldId="2650"/>
            <ac:spMk id="6" creationId="{734FEB89-EEF4-6562-8610-8CDB2B60C47A}"/>
          </ac:spMkLst>
        </pc:spChg>
        <pc:picChg chg="add mod">
          <ac:chgData name="You, Jiaxuan" userId="c2504fba-d88a-4283-942c-9b63d8265259" providerId="ADAL" clId="{D1C44D6A-7F37-1447-85F1-524954FF78C7}" dt="2025-01-30T21:23:34.641" v="1909" actId="1036"/>
          <ac:picMkLst>
            <pc:docMk/>
            <pc:sldMk cId="1969355623" sldId="2650"/>
            <ac:picMk id="7" creationId="{2507F821-208B-4EBC-31DC-2C4358EAB6D0}"/>
          </ac:picMkLst>
        </pc:picChg>
      </pc:sldChg>
      <pc:sldChg chg="new">
        <pc:chgData name="You, Jiaxuan" userId="c2504fba-d88a-4283-942c-9b63d8265259" providerId="ADAL" clId="{D1C44D6A-7F37-1447-85F1-524954FF78C7}" dt="2025-01-30T20:51:31.605" v="972" actId="680"/>
        <pc:sldMkLst>
          <pc:docMk/>
          <pc:sldMk cId="4186992148" sldId="2651"/>
        </pc:sldMkLst>
      </pc:sldChg>
      <pc:sldChg chg="addSp delSp modSp new mod">
        <pc:chgData name="You, Jiaxuan" userId="c2504fba-d88a-4283-942c-9b63d8265259" providerId="ADAL" clId="{D1C44D6A-7F37-1447-85F1-524954FF78C7}" dt="2025-01-30T20:57:51.021" v="1044" actId="1076"/>
        <pc:sldMkLst>
          <pc:docMk/>
          <pc:sldMk cId="2679567921" sldId="2652"/>
        </pc:sldMkLst>
        <pc:spChg chg="mod">
          <ac:chgData name="You, Jiaxuan" userId="c2504fba-d88a-4283-942c-9b63d8265259" providerId="ADAL" clId="{D1C44D6A-7F37-1447-85F1-524954FF78C7}" dt="2025-01-30T20:53:20.758" v="1033" actId="20577"/>
          <ac:spMkLst>
            <pc:docMk/>
            <pc:sldMk cId="2679567921" sldId="2652"/>
            <ac:spMk id="2" creationId="{14F88DDD-5403-7AF0-5CEC-BFDC66520FF7}"/>
          </ac:spMkLst>
        </pc:spChg>
        <pc:spChg chg="del">
          <ac:chgData name="You, Jiaxuan" userId="c2504fba-d88a-4283-942c-9b63d8265259" providerId="ADAL" clId="{D1C44D6A-7F37-1447-85F1-524954FF78C7}" dt="2025-01-30T20:57:35.880" v="1038"/>
          <ac:spMkLst>
            <pc:docMk/>
            <pc:sldMk cId="2679567921" sldId="2652"/>
            <ac:spMk id="6" creationId="{0D6EDD8F-93A5-9F83-BC49-179A7184B378}"/>
          </ac:spMkLst>
        </pc:spChg>
        <pc:picChg chg="add mod">
          <ac:chgData name="You, Jiaxuan" userId="c2504fba-d88a-4283-942c-9b63d8265259" providerId="ADAL" clId="{D1C44D6A-7F37-1447-85F1-524954FF78C7}" dt="2025-01-30T20:57:49.735" v="1043" actId="1076"/>
          <ac:picMkLst>
            <pc:docMk/>
            <pc:sldMk cId="2679567921" sldId="2652"/>
            <ac:picMk id="7" creationId="{405F2643-69F6-842D-2DDF-6106A1855B09}"/>
          </ac:picMkLst>
        </pc:picChg>
        <pc:picChg chg="add mod">
          <ac:chgData name="You, Jiaxuan" userId="c2504fba-d88a-4283-942c-9b63d8265259" providerId="ADAL" clId="{D1C44D6A-7F37-1447-85F1-524954FF78C7}" dt="2025-01-30T20:57:51.021" v="1044" actId="1076"/>
          <ac:picMkLst>
            <pc:docMk/>
            <pc:sldMk cId="2679567921" sldId="2652"/>
            <ac:picMk id="9" creationId="{2DF117E3-57D4-BE08-EA08-7698B8253011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1:15:37.575" v="1584" actId="732"/>
        <pc:sldMkLst>
          <pc:docMk/>
          <pc:sldMk cId="3208904158" sldId="2653"/>
        </pc:sldMkLst>
        <pc:spChg chg="mod">
          <ac:chgData name="You, Jiaxuan" userId="c2504fba-d88a-4283-942c-9b63d8265259" providerId="ADAL" clId="{D1C44D6A-7F37-1447-85F1-524954FF78C7}" dt="2025-01-30T21:15:00.411" v="1567" actId="20577"/>
          <ac:spMkLst>
            <pc:docMk/>
            <pc:sldMk cId="3208904158" sldId="2653"/>
            <ac:spMk id="2" creationId="{A630B7E3-24FA-535B-B159-302FAC2084CD}"/>
          </ac:spMkLst>
        </pc:spChg>
        <pc:spChg chg="mod">
          <ac:chgData name="You, Jiaxuan" userId="c2504fba-d88a-4283-942c-9b63d8265259" providerId="ADAL" clId="{D1C44D6A-7F37-1447-85F1-524954FF78C7}" dt="2025-01-30T21:15:27.417" v="1581" actId="20577"/>
          <ac:spMkLst>
            <pc:docMk/>
            <pc:sldMk cId="3208904158" sldId="2653"/>
            <ac:spMk id="6" creationId="{1CF9F99D-4C9E-131B-7206-2F846920F2EB}"/>
          </ac:spMkLst>
        </pc:spChg>
        <pc:picChg chg="add mod modCrop">
          <ac:chgData name="You, Jiaxuan" userId="c2504fba-d88a-4283-942c-9b63d8265259" providerId="ADAL" clId="{D1C44D6A-7F37-1447-85F1-524954FF78C7}" dt="2025-01-30T21:15:37.575" v="1584" actId="732"/>
          <ac:picMkLst>
            <pc:docMk/>
            <pc:sldMk cId="3208904158" sldId="2653"/>
            <ac:picMk id="7" creationId="{A9C55DB0-F03F-99CE-3B2C-6A1DE05AB5B9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1:28:43.321" v="2085" actId="1076"/>
        <pc:sldMkLst>
          <pc:docMk/>
          <pc:sldMk cId="1994129311" sldId="2654"/>
        </pc:sldMkLst>
        <pc:spChg chg="mod">
          <ac:chgData name="You, Jiaxuan" userId="c2504fba-d88a-4283-942c-9b63d8265259" providerId="ADAL" clId="{D1C44D6A-7F37-1447-85F1-524954FF78C7}" dt="2025-01-30T21:27:47.204" v="1976" actId="20577"/>
          <ac:spMkLst>
            <pc:docMk/>
            <pc:sldMk cId="1994129311" sldId="2654"/>
            <ac:spMk id="2" creationId="{2327C20A-B618-049C-95B5-A28C9FD1111E}"/>
          </ac:spMkLst>
        </pc:spChg>
        <pc:spChg chg="mod">
          <ac:chgData name="You, Jiaxuan" userId="c2504fba-d88a-4283-942c-9b63d8265259" providerId="ADAL" clId="{D1C44D6A-7F37-1447-85F1-524954FF78C7}" dt="2025-01-30T21:28:41.323" v="2084" actId="1076"/>
          <ac:spMkLst>
            <pc:docMk/>
            <pc:sldMk cId="1994129311" sldId="2654"/>
            <ac:spMk id="6" creationId="{8217EB0F-D42A-C605-7F9E-9D5476171253}"/>
          </ac:spMkLst>
        </pc:spChg>
        <pc:picChg chg="add mod">
          <ac:chgData name="You, Jiaxuan" userId="c2504fba-d88a-4283-942c-9b63d8265259" providerId="ADAL" clId="{D1C44D6A-7F37-1447-85F1-524954FF78C7}" dt="2025-01-30T21:28:43.321" v="2085" actId="1076"/>
          <ac:picMkLst>
            <pc:docMk/>
            <pc:sldMk cId="1994129311" sldId="2654"/>
            <ac:picMk id="7" creationId="{38E4190E-D692-4B37-F56A-DFF75659EB0A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0:59:28.486" v="1092" actId="1076"/>
        <pc:sldMkLst>
          <pc:docMk/>
          <pc:sldMk cId="1171589939" sldId="2655"/>
        </pc:sldMkLst>
        <pc:spChg chg="mod">
          <ac:chgData name="You, Jiaxuan" userId="c2504fba-d88a-4283-942c-9b63d8265259" providerId="ADAL" clId="{D1C44D6A-7F37-1447-85F1-524954FF78C7}" dt="2025-01-30T20:59:04.014" v="1088" actId="20577"/>
          <ac:spMkLst>
            <pc:docMk/>
            <pc:sldMk cId="1171589939" sldId="2655"/>
            <ac:spMk id="2" creationId="{2A50A307-02FD-3EBE-8D13-2ECFCB918798}"/>
          </ac:spMkLst>
        </pc:spChg>
        <pc:picChg chg="add mod">
          <ac:chgData name="You, Jiaxuan" userId="c2504fba-d88a-4283-942c-9b63d8265259" providerId="ADAL" clId="{D1C44D6A-7F37-1447-85F1-524954FF78C7}" dt="2025-01-30T20:59:28.486" v="1092" actId="1076"/>
          <ac:picMkLst>
            <pc:docMk/>
            <pc:sldMk cId="1171589939" sldId="2655"/>
            <ac:picMk id="7" creationId="{07F751E7-DBB8-ADB8-1E9F-EF03716C535F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1:11:41.971" v="1484" actId="20577"/>
        <pc:sldMkLst>
          <pc:docMk/>
          <pc:sldMk cId="3390951040" sldId="2656"/>
        </pc:sldMkLst>
        <pc:spChg chg="mod">
          <ac:chgData name="You, Jiaxuan" userId="c2504fba-d88a-4283-942c-9b63d8265259" providerId="ADAL" clId="{D1C44D6A-7F37-1447-85F1-524954FF78C7}" dt="2025-01-30T21:09:56.091" v="1446" actId="20577"/>
          <ac:spMkLst>
            <pc:docMk/>
            <pc:sldMk cId="3390951040" sldId="2656"/>
            <ac:spMk id="2" creationId="{1746DF32-1517-BAB3-1B37-1AB384CBAD14}"/>
          </ac:spMkLst>
        </pc:spChg>
        <pc:spChg chg="mod">
          <ac:chgData name="You, Jiaxuan" userId="c2504fba-d88a-4283-942c-9b63d8265259" providerId="ADAL" clId="{D1C44D6A-7F37-1447-85F1-524954FF78C7}" dt="2025-01-30T21:11:41.971" v="1484" actId="20577"/>
          <ac:spMkLst>
            <pc:docMk/>
            <pc:sldMk cId="3390951040" sldId="2656"/>
            <ac:spMk id="6" creationId="{222726AE-90E6-FCD3-278E-3AFF25D8F698}"/>
          </ac:spMkLst>
        </pc:spChg>
        <pc:picChg chg="add mod">
          <ac:chgData name="You, Jiaxuan" userId="c2504fba-d88a-4283-942c-9b63d8265259" providerId="ADAL" clId="{D1C44D6A-7F37-1447-85F1-524954FF78C7}" dt="2025-01-30T21:11:20.225" v="1460" actId="1037"/>
          <ac:picMkLst>
            <pc:docMk/>
            <pc:sldMk cId="3390951040" sldId="2656"/>
            <ac:picMk id="7" creationId="{D6A38056-A65F-E36C-8450-0FD052E1A456}"/>
          </ac:picMkLst>
        </pc:picChg>
        <pc:picChg chg="add mod">
          <ac:chgData name="You, Jiaxuan" userId="c2504fba-d88a-4283-942c-9b63d8265259" providerId="ADAL" clId="{D1C44D6A-7F37-1447-85F1-524954FF78C7}" dt="2025-01-30T21:11:16.841" v="1455" actId="14100"/>
          <ac:picMkLst>
            <pc:docMk/>
            <pc:sldMk cId="3390951040" sldId="2656"/>
            <ac:picMk id="8" creationId="{AF0BBA67-232F-B1A9-9A7C-504F324BCA27}"/>
          </ac:picMkLst>
        </pc:picChg>
      </pc:sldChg>
      <pc:sldChg chg="modSp new mod">
        <pc:chgData name="You, Jiaxuan" userId="c2504fba-d88a-4283-942c-9b63d8265259" providerId="ADAL" clId="{D1C44D6A-7F37-1447-85F1-524954FF78C7}" dt="2025-01-30T21:04:45.149" v="1364" actId="20577"/>
        <pc:sldMkLst>
          <pc:docMk/>
          <pc:sldMk cId="152743513" sldId="2657"/>
        </pc:sldMkLst>
        <pc:spChg chg="mod">
          <ac:chgData name="You, Jiaxuan" userId="c2504fba-d88a-4283-942c-9b63d8265259" providerId="ADAL" clId="{D1C44D6A-7F37-1447-85F1-524954FF78C7}" dt="2025-01-30T21:01:45.084" v="1221" actId="20577"/>
          <ac:spMkLst>
            <pc:docMk/>
            <pc:sldMk cId="152743513" sldId="2657"/>
            <ac:spMk id="2" creationId="{13BE6B09-4410-9807-16CB-DF13BD1C42C5}"/>
          </ac:spMkLst>
        </pc:spChg>
        <pc:spChg chg="mod">
          <ac:chgData name="You, Jiaxuan" userId="c2504fba-d88a-4283-942c-9b63d8265259" providerId="ADAL" clId="{D1C44D6A-7F37-1447-85F1-524954FF78C7}" dt="2025-01-30T21:04:45.149" v="1364" actId="20577"/>
          <ac:spMkLst>
            <pc:docMk/>
            <pc:sldMk cId="152743513" sldId="2657"/>
            <ac:spMk id="6" creationId="{482CD3A1-1669-D566-115A-36AFFAC0E016}"/>
          </ac:spMkLst>
        </pc:spChg>
      </pc:sldChg>
      <pc:sldChg chg="addSp modSp new mod">
        <pc:chgData name="You, Jiaxuan" userId="c2504fba-d88a-4283-942c-9b63d8265259" providerId="ADAL" clId="{D1C44D6A-7F37-1447-85F1-524954FF78C7}" dt="2025-01-30T21:08:11.401" v="1417" actId="20577"/>
        <pc:sldMkLst>
          <pc:docMk/>
          <pc:sldMk cId="4270910172" sldId="2658"/>
        </pc:sldMkLst>
        <pc:spChg chg="mod">
          <ac:chgData name="You, Jiaxuan" userId="c2504fba-d88a-4283-942c-9b63d8265259" providerId="ADAL" clId="{D1C44D6A-7F37-1447-85F1-524954FF78C7}" dt="2025-01-30T21:05:58.691" v="1397" actId="20577"/>
          <ac:spMkLst>
            <pc:docMk/>
            <pc:sldMk cId="4270910172" sldId="2658"/>
            <ac:spMk id="2" creationId="{D5A8CA66-20D9-5315-3128-6B09604113FD}"/>
          </ac:spMkLst>
        </pc:spChg>
        <pc:spChg chg="mod">
          <ac:chgData name="You, Jiaxuan" userId="c2504fba-d88a-4283-942c-9b63d8265259" providerId="ADAL" clId="{D1C44D6A-7F37-1447-85F1-524954FF78C7}" dt="2025-01-30T21:08:11.401" v="1417" actId="20577"/>
          <ac:spMkLst>
            <pc:docMk/>
            <pc:sldMk cId="4270910172" sldId="2658"/>
            <ac:spMk id="6" creationId="{2D8B7376-87CE-5258-1147-AFA6978ED86B}"/>
          </ac:spMkLst>
        </pc:spChg>
        <pc:picChg chg="add mod">
          <ac:chgData name="You, Jiaxuan" userId="c2504fba-d88a-4283-942c-9b63d8265259" providerId="ADAL" clId="{D1C44D6A-7F37-1447-85F1-524954FF78C7}" dt="2025-01-30T21:07:37.594" v="1404" actId="1076"/>
          <ac:picMkLst>
            <pc:docMk/>
            <pc:sldMk cId="4270910172" sldId="2658"/>
            <ac:picMk id="7" creationId="{1B20ACA8-CBF9-988A-F321-71476F9F766B}"/>
          </ac:picMkLst>
        </pc:picChg>
        <pc:picChg chg="add mod">
          <ac:chgData name="You, Jiaxuan" userId="c2504fba-d88a-4283-942c-9b63d8265259" providerId="ADAL" clId="{D1C44D6A-7F37-1447-85F1-524954FF78C7}" dt="2025-01-30T21:07:35.716" v="1403" actId="14100"/>
          <ac:picMkLst>
            <pc:docMk/>
            <pc:sldMk cId="4270910172" sldId="2658"/>
            <ac:picMk id="8" creationId="{90AA0356-38DA-1D87-3F4C-43AC5FE1BF41}"/>
          </ac:picMkLst>
        </pc:picChg>
      </pc:sldChg>
      <pc:sldChg chg="addSp delSp modSp add mod ord">
        <pc:chgData name="You, Jiaxuan" userId="c2504fba-d88a-4283-942c-9b63d8265259" providerId="ADAL" clId="{D1C44D6A-7F37-1447-85F1-524954FF78C7}" dt="2025-01-30T21:22:39.916" v="1898" actId="20578"/>
        <pc:sldMkLst>
          <pc:docMk/>
          <pc:sldMk cId="2171038322" sldId="2659"/>
        </pc:sldMkLst>
        <pc:picChg chg="del">
          <ac:chgData name="You, Jiaxuan" userId="c2504fba-d88a-4283-942c-9b63d8265259" providerId="ADAL" clId="{D1C44D6A-7F37-1447-85F1-524954FF78C7}" dt="2025-01-30T21:05:17.092" v="1367" actId="478"/>
          <ac:picMkLst>
            <pc:docMk/>
            <pc:sldMk cId="2171038322" sldId="2659"/>
            <ac:picMk id="7" creationId="{89DC1A6A-47F9-1FB6-27CD-D69F1AA17BD4}"/>
          </ac:picMkLst>
        </pc:picChg>
        <pc:picChg chg="add mod">
          <ac:chgData name="You, Jiaxuan" userId="c2504fba-d88a-4283-942c-9b63d8265259" providerId="ADAL" clId="{D1C44D6A-7F37-1447-85F1-524954FF78C7}" dt="2025-01-30T21:05:28.165" v="1372" actId="1076"/>
          <ac:picMkLst>
            <pc:docMk/>
            <pc:sldMk cId="2171038322" sldId="2659"/>
            <ac:picMk id="8" creationId="{E0A8487F-80BE-EB0E-3C32-79178E2DD845}"/>
          </ac:picMkLst>
        </pc:picChg>
      </pc:sldChg>
      <pc:sldChg chg="addSp modSp new mod">
        <pc:chgData name="You, Jiaxuan" userId="c2504fba-d88a-4283-942c-9b63d8265259" providerId="ADAL" clId="{D1C44D6A-7F37-1447-85F1-524954FF78C7}" dt="2025-01-30T21:13:44.676" v="1532" actId="20577"/>
        <pc:sldMkLst>
          <pc:docMk/>
          <pc:sldMk cId="2867765605" sldId="2660"/>
        </pc:sldMkLst>
        <pc:spChg chg="mod">
          <ac:chgData name="You, Jiaxuan" userId="c2504fba-d88a-4283-942c-9b63d8265259" providerId="ADAL" clId="{D1C44D6A-7F37-1447-85F1-524954FF78C7}" dt="2025-01-30T21:12:36.816" v="1513" actId="20577"/>
          <ac:spMkLst>
            <pc:docMk/>
            <pc:sldMk cId="2867765605" sldId="2660"/>
            <ac:spMk id="2" creationId="{B5BF71C7-1048-BF3A-50DC-A0F067FD72C6}"/>
          </ac:spMkLst>
        </pc:spChg>
        <pc:spChg chg="mod">
          <ac:chgData name="You, Jiaxuan" userId="c2504fba-d88a-4283-942c-9b63d8265259" providerId="ADAL" clId="{D1C44D6A-7F37-1447-85F1-524954FF78C7}" dt="2025-01-30T21:13:44.676" v="1532" actId="20577"/>
          <ac:spMkLst>
            <pc:docMk/>
            <pc:sldMk cId="2867765605" sldId="2660"/>
            <ac:spMk id="6" creationId="{87D7C1A9-BEF1-2815-21D3-AC599AD361DE}"/>
          </ac:spMkLst>
        </pc:spChg>
        <pc:picChg chg="add mod">
          <ac:chgData name="You, Jiaxuan" userId="c2504fba-d88a-4283-942c-9b63d8265259" providerId="ADAL" clId="{D1C44D6A-7F37-1447-85F1-524954FF78C7}" dt="2025-01-30T21:13:26.839" v="1517" actId="1076"/>
          <ac:picMkLst>
            <pc:docMk/>
            <pc:sldMk cId="2867765605" sldId="2660"/>
            <ac:picMk id="7" creationId="{041BA537-578B-E1EA-FF87-A16A2DABC6F6}"/>
          </ac:picMkLst>
        </pc:picChg>
      </pc:sldChg>
      <pc:sldChg chg="addSp delSp modSp new mod">
        <pc:chgData name="You, Jiaxuan" userId="c2504fba-d88a-4283-942c-9b63d8265259" providerId="ADAL" clId="{D1C44D6A-7F37-1447-85F1-524954FF78C7}" dt="2025-01-30T21:18:39.454" v="1640" actId="14100"/>
        <pc:sldMkLst>
          <pc:docMk/>
          <pc:sldMk cId="1619546003" sldId="2661"/>
        </pc:sldMkLst>
        <pc:spChg chg="mod">
          <ac:chgData name="You, Jiaxuan" userId="c2504fba-d88a-4283-942c-9b63d8265259" providerId="ADAL" clId="{D1C44D6A-7F37-1447-85F1-524954FF78C7}" dt="2025-01-30T21:18:31.131" v="1638" actId="20577"/>
          <ac:spMkLst>
            <pc:docMk/>
            <pc:sldMk cId="1619546003" sldId="2661"/>
            <ac:spMk id="2" creationId="{2B6CB6E6-0F57-C785-0B3A-65BA8F9A97DE}"/>
          </ac:spMkLst>
        </pc:spChg>
        <pc:spChg chg="del">
          <ac:chgData name="You, Jiaxuan" userId="c2504fba-d88a-4283-942c-9b63d8265259" providerId="ADAL" clId="{D1C44D6A-7F37-1447-85F1-524954FF78C7}" dt="2025-01-30T21:18:32.883" v="1639" actId="478"/>
          <ac:spMkLst>
            <pc:docMk/>
            <pc:sldMk cId="1619546003" sldId="2661"/>
            <ac:spMk id="6" creationId="{73E200A3-7388-54E3-FA87-8DD373B96488}"/>
          </ac:spMkLst>
        </pc:spChg>
        <pc:picChg chg="add mod">
          <ac:chgData name="You, Jiaxuan" userId="c2504fba-d88a-4283-942c-9b63d8265259" providerId="ADAL" clId="{D1C44D6A-7F37-1447-85F1-524954FF78C7}" dt="2025-01-30T21:18:39.454" v="1640" actId="14100"/>
          <ac:picMkLst>
            <pc:docMk/>
            <pc:sldMk cId="1619546003" sldId="2661"/>
            <ac:picMk id="7" creationId="{E1AD4925-0F62-7BF1-A506-1468A5BE1012}"/>
          </ac:picMkLst>
        </pc:picChg>
      </pc:sldChg>
      <pc:sldChg chg="modSp add mod">
        <pc:chgData name="You, Jiaxuan" userId="c2504fba-d88a-4283-942c-9b63d8265259" providerId="ADAL" clId="{D1C44D6A-7F37-1447-85F1-524954FF78C7}" dt="2025-01-30T21:16:53.047" v="1601" actId="20577"/>
        <pc:sldMkLst>
          <pc:docMk/>
          <pc:sldMk cId="1497937123" sldId="2662"/>
        </pc:sldMkLst>
        <pc:spChg chg="mod">
          <ac:chgData name="You, Jiaxuan" userId="c2504fba-d88a-4283-942c-9b63d8265259" providerId="ADAL" clId="{D1C44D6A-7F37-1447-85F1-524954FF78C7}" dt="2025-01-30T21:16:53.047" v="1601" actId="20577"/>
          <ac:spMkLst>
            <pc:docMk/>
            <pc:sldMk cId="1497937123" sldId="2662"/>
            <ac:spMk id="2" creationId="{4DFDD943-D33D-B6DA-B76E-7FBDD1C30487}"/>
          </ac:spMkLst>
        </pc:spChg>
      </pc:sldChg>
      <pc:sldChg chg="addSp modSp new mod">
        <pc:chgData name="You, Jiaxuan" userId="c2504fba-d88a-4283-942c-9b63d8265259" providerId="ADAL" clId="{D1C44D6A-7F37-1447-85F1-524954FF78C7}" dt="2025-01-30T21:26:40.594" v="1951" actId="1076"/>
        <pc:sldMkLst>
          <pc:docMk/>
          <pc:sldMk cId="537244148" sldId="2663"/>
        </pc:sldMkLst>
        <pc:spChg chg="mod">
          <ac:chgData name="You, Jiaxuan" userId="c2504fba-d88a-4283-942c-9b63d8265259" providerId="ADAL" clId="{D1C44D6A-7F37-1447-85F1-524954FF78C7}" dt="2025-01-30T21:26:25.907" v="1942" actId="20577"/>
          <ac:spMkLst>
            <pc:docMk/>
            <pc:sldMk cId="537244148" sldId="2663"/>
            <ac:spMk id="2" creationId="{AEE2D66D-73F8-E7F6-A5D4-B78D8E2096D3}"/>
          </ac:spMkLst>
        </pc:spChg>
        <pc:spChg chg="mod">
          <ac:chgData name="You, Jiaxuan" userId="c2504fba-d88a-4283-942c-9b63d8265259" providerId="ADAL" clId="{D1C44D6A-7F37-1447-85F1-524954FF78C7}" dt="2025-01-30T21:26:38.287" v="1950" actId="20577"/>
          <ac:spMkLst>
            <pc:docMk/>
            <pc:sldMk cId="537244148" sldId="2663"/>
            <ac:spMk id="6" creationId="{F8A7539F-4AA1-4A54-AD31-0041A0BB8D53}"/>
          </ac:spMkLst>
        </pc:spChg>
        <pc:picChg chg="add mod">
          <ac:chgData name="You, Jiaxuan" userId="c2504fba-d88a-4283-942c-9b63d8265259" providerId="ADAL" clId="{D1C44D6A-7F37-1447-85F1-524954FF78C7}" dt="2025-01-30T21:26:40.594" v="1951" actId="1076"/>
          <ac:picMkLst>
            <pc:docMk/>
            <pc:sldMk cId="537244148" sldId="2663"/>
            <ac:picMk id="7" creationId="{BC0EE4D9-1F20-063E-7B35-B7A68C226033}"/>
          </ac:picMkLst>
        </pc:picChg>
      </pc:sldChg>
      <pc:sldChg chg="new del">
        <pc:chgData name="You, Jiaxuan" userId="c2504fba-d88a-4283-942c-9b63d8265259" providerId="ADAL" clId="{D1C44D6A-7F37-1447-85F1-524954FF78C7}" dt="2025-01-30T21:26:57.119" v="1953" actId="2696"/>
        <pc:sldMkLst>
          <pc:docMk/>
          <pc:sldMk cId="869887799" sldId="2664"/>
        </pc:sldMkLst>
      </pc:sldChg>
      <pc:sldChg chg="addSp delSp modSp add mod">
        <pc:chgData name="You, Jiaxuan" userId="c2504fba-d88a-4283-942c-9b63d8265259" providerId="ADAL" clId="{D1C44D6A-7F37-1447-85F1-524954FF78C7}" dt="2025-01-30T21:32:43.035" v="2093" actId="20577"/>
        <pc:sldMkLst>
          <pc:docMk/>
          <pc:sldMk cId="3789403064" sldId="2664"/>
        </pc:sldMkLst>
        <pc:spChg chg="mod">
          <ac:chgData name="You, Jiaxuan" userId="c2504fba-d88a-4283-942c-9b63d8265259" providerId="ADAL" clId="{D1C44D6A-7F37-1447-85F1-524954FF78C7}" dt="2025-01-30T21:32:43.035" v="2093" actId="20577"/>
          <ac:spMkLst>
            <pc:docMk/>
            <pc:sldMk cId="3789403064" sldId="2664"/>
            <ac:spMk id="2" creationId="{CA6AAEEA-D85B-74F4-6122-84D497924885}"/>
          </ac:spMkLst>
        </pc:spChg>
        <pc:spChg chg="del">
          <ac:chgData name="You, Jiaxuan" userId="c2504fba-d88a-4283-942c-9b63d8265259" providerId="ADAL" clId="{D1C44D6A-7F37-1447-85F1-524954FF78C7}" dt="2025-01-30T21:32:36.342" v="2091" actId="478"/>
          <ac:spMkLst>
            <pc:docMk/>
            <pc:sldMk cId="3789403064" sldId="2664"/>
            <ac:spMk id="6" creationId="{5AAE0C3A-DFB6-BA14-A4DF-2DEB0AE8F705}"/>
          </ac:spMkLst>
        </pc:spChg>
        <pc:spChg chg="add mod">
          <ac:chgData name="You, Jiaxuan" userId="c2504fba-d88a-4283-942c-9b63d8265259" providerId="ADAL" clId="{D1C44D6A-7F37-1447-85F1-524954FF78C7}" dt="2025-01-30T21:32:36.342" v="2091" actId="478"/>
          <ac:spMkLst>
            <pc:docMk/>
            <pc:sldMk cId="3789403064" sldId="2664"/>
            <ac:spMk id="9" creationId="{9193FE70-C7C8-2EA6-6C60-1380E0EE4C47}"/>
          </ac:spMkLst>
        </pc:spChg>
        <pc:picChg chg="del">
          <ac:chgData name="You, Jiaxuan" userId="c2504fba-d88a-4283-942c-9b63d8265259" providerId="ADAL" clId="{D1C44D6A-7F37-1447-85F1-524954FF78C7}" dt="2025-01-30T21:32:27.938" v="2087" actId="478"/>
          <ac:picMkLst>
            <pc:docMk/>
            <pc:sldMk cId="3789403064" sldId="2664"/>
            <ac:picMk id="7" creationId="{09864F00-3316-E39B-AAAD-F0279EB0C104}"/>
          </ac:picMkLst>
        </pc:picChg>
        <pc:picChg chg="add mod">
          <ac:chgData name="You, Jiaxuan" userId="c2504fba-d88a-4283-942c-9b63d8265259" providerId="ADAL" clId="{D1C44D6A-7F37-1447-85F1-524954FF78C7}" dt="2025-01-30T21:32:41.697" v="2092" actId="1076"/>
          <ac:picMkLst>
            <pc:docMk/>
            <pc:sldMk cId="3789403064" sldId="2664"/>
            <ac:picMk id="1026" creationId="{3B4C2CAC-2EF3-BD08-35B2-BF6D9B7EA61C}"/>
          </ac:picMkLst>
        </pc:picChg>
      </pc:sldChg>
    </pc:docChg>
  </pc:docChgLst>
  <pc:docChgLst>
    <pc:chgData name="You, Jiaxuan" userId="c2504fba-d88a-4283-942c-9b63d8265259" providerId="ADAL" clId="{A218B6D3-79E6-C84B-93A4-61CFEE9B10ED}"/>
    <pc:docChg chg="undo custSel addSld delSld modSld sldOrd">
      <pc:chgData name="You, Jiaxuan" userId="c2504fba-d88a-4283-942c-9b63d8265259" providerId="ADAL" clId="{A218B6D3-79E6-C84B-93A4-61CFEE9B10ED}" dt="2025-01-23T21:31:14.034" v="4293" actId="20577"/>
      <pc:docMkLst>
        <pc:docMk/>
      </pc:docMkLst>
      <pc:sldChg chg="modSp mod">
        <pc:chgData name="You, Jiaxuan" userId="c2504fba-d88a-4283-942c-9b63d8265259" providerId="ADAL" clId="{A218B6D3-79E6-C84B-93A4-61CFEE9B10ED}" dt="2025-01-23T16:57:42.268" v="37" actId="1076"/>
        <pc:sldMkLst>
          <pc:docMk/>
          <pc:sldMk cId="3086503586" sldId="2454"/>
        </pc:sldMkLst>
        <pc:spChg chg="mod">
          <ac:chgData name="You, Jiaxuan" userId="c2504fba-d88a-4283-942c-9b63d8265259" providerId="ADAL" clId="{A218B6D3-79E6-C84B-93A4-61CFEE9B10ED}" dt="2025-01-23T16:57:36.522" v="36" actId="20577"/>
          <ac:spMkLst>
            <pc:docMk/>
            <pc:sldMk cId="3086503586" sldId="2454"/>
            <ac:spMk id="2" creationId="{00000000-0000-0000-0000-000000000000}"/>
          </ac:spMkLst>
        </pc:spChg>
        <pc:spChg chg="mod">
          <ac:chgData name="You, Jiaxuan" userId="c2504fba-d88a-4283-942c-9b63d8265259" providerId="ADAL" clId="{A218B6D3-79E6-C84B-93A4-61CFEE9B10ED}" dt="2025-01-23T16:57:42.268" v="37" actId="1076"/>
          <ac:spMkLst>
            <pc:docMk/>
            <pc:sldMk cId="3086503586" sldId="2454"/>
            <ac:spMk id="9" creationId="{0A9FC2D7-032D-47EB-803D-B3D62F42C74E}"/>
          </ac:spMkLst>
        </pc:spChg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285069267" sldId="2529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024099689" sldId="2530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828450307" sldId="2531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545514664" sldId="2533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490020487" sldId="2534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837605648" sldId="2537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613862953" sldId="2538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435704204" sldId="2540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600951506" sldId="2541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267394768" sldId="2542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539034278" sldId="2543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5212653" sldId="2544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541709714" sldId="2545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437951857" sldId="2546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55669644" sldId="2547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471840090" sldId="2548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530515293" sldId="2549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900553750" sldId="2550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1347484512" sldId="2551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903634529" sldId="2552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696745592" sldId="2553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973527076" sldId="2556"/>
        </pc:sldMkLst>
      </pc:sldChg>
      <pc:sldChg chg="modSp mod ord">
        <pc:chgData name="You, Jiaxuan" userId="c2504fba-d88a-4283-942c-9b63d8265259" providerId="ADAL" clId="{A218B6D3-79E6-C84B-93A4-61CFEE9B10ED}" dt="2025-01-23T17:15:10.251" v="1248" actId="113"/>
        <pc:sldMkLst>
          <pc:docMk/>
          <pc:sldMk cId="1912065117" sldId="2557"/>
        </pc:sldMkLst>
        <pc:spChg chg="mod">
          <ac:chgData name="You, Jiaxuan" userId="c2504fba-d88a-4283-942c-9b63d8265259" providerId="ADAL" clId="{A218B6D3-79E6-C84B-93A4-61CFEE9B10ED}" dt="2025-01-23T17:15:07.195" v="1247" actId="20577"/>
          <ac:spMkLst>
            <pc:docMk/>
            <pc:sldMk cId="1912065117" sldId="2557"/>
            <ac:spMk id="2" creationId="{90EC6D12-78B9-B986-C3C7-5A09671D47E1}"/>
          </ac:spMkLst>
        </pc:spChg>
        <pc:spChg chg="mod">
          <ac:chgData name="You, Jiaxuan" userId="c2504fba-d88a-4283-942c-9b63d8265259" providerId="ADAL" clId="{A218B6D3-79E6-C84B-93A4-61CFEE9B10ED}" dt="2025-01-23T17:15:10.251" v="1248" actId="113"/>
          <ac:spMkLst>
            <pc:docMk/>
            <pc:sldMk cId="1912065117" sldId="2557"/>
            <ac:spMk id="24" creationId="{DA632954-F27F-C3CF-BB29-5521ACD84DF5}"/>
          </ac:spMkLst>
        </pc:spChg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970040368" sldId="2558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675559008" sldId="2560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2634132520" sldId="2561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026911413" sldId="2564"/>
        </pc:sldMkLst>
      </pc:sldChg>
      <pc:sldChg chg="mod modShow">
        <pc:chgData name="You, Jiaxuan" userId="c2504fba-d88a-4283-942c-9b63d8265259" providerId="ADAL" clId="{A218B6D3-79E6-C84B-93A4-61CFEE9B10ED}" dt="2025-01-23T21:24:21.490" v="4226" actId="729"/>
        <pc:sldMkLst>
          <pc:docMk/>
          <pc:sldMk cId="3823201098" sldId="2565"/>
        </pc:sldMkLst>
      </pc:sldChg>
      <pc:sldChg chg="new del">
        <pc:chgData name="You, Jiaxuan" userId="c2504fba-d88a-4283-942c-9b63d8265259" providerId="ADAL" clId="{A218B6D3-79E6-C84B-93A4-61CFEE9B10ED}" dt="2025-01-23T17:01:37.608" v="218" actId="2696"/>
        <pc:sldMkLst>
          <pc:docMk/>
          <pc:sldMk cId="1401551793" sldId="2566"/>
        </pc:sldMkLst>
      </pc:sldChg>
      <pc:sldChg chg="delSp modSp add mod">
        <pc:chgData name="You, Jiaxuan" userId="c2504fba-d88a-4283-942c-9b63d8265259" providerId="ADAL" clId="{A218B6D3-79E6-C84B-93A4-61CFEE9B10ED}" dt="2025-01-23T17:00:52.463" v="215" actId="207"/>
        <pc:sldMkLst>
          <pc:docMk/>
          <pc:sldMk cId="210676" sldId="2567"/>
        </pc:sldMkLst>
        <pc:spChg chg="mod">
          <ac:chgData name="You, Jiaxuan" userId="c2504fba-d88a-4283-942c-9b63d8265259" providerId="ADAL" clId="{A218B6D3-79E6-C84B-93A4-61CFEE9B10ED}" dt="2025-01-23T16:58:53.450" v="62" actId="20577"/>
          <ac:spMkLst>
            <pc:docMk/>
            <pc:sldMk cId="210676" sldId="2567"/>
            <ac:spMk id="2" creationId="{2E73598D-E669-A709-6003-323B9BC8293D}"/>
          </ac:spMkLst>
        </pc:spChg>
        <pc:spChg chg="mod">
          <ac:chgData name="You, Jiaxuan" userId="c2504fba-d88a-4283-942c-9b63d8265259" providerId="ADAL" clId="{A218B6D3-79E6-C84B-93A4-61CFEE9B10ED}" dt="2025-01-23T17:00:52.463" v="215" actId="207"/>
          <ac:spMkLst>
            <pc:docMk/>
            <pc:sldMk cId="210676" sldId="2567"/>
            <ac:spMk id="6" creationId="{F716F0CC-C3F2-E90D-2FB0-FCA613350589}"/>
          </ac:spMkLst>
        </pc:spChg>
      </pc:sldChg>
      <pc:sldChg chg="new del">
        <pc:chgData name="You, Jiaxuan" userId="c2504fba-d88a-4283-942c-9b63d8265259" providerId="ADAL" clId="{A218B6D3-79E6-C84B-93A4-61CFEE9B10ED}" dt="2025-01-23T17:01:38.035" v="219" actId="2696"/>
        <pc:sldMkLst>
          <pc:docMk/>
          <pc:sldMk cId="2789754357" sldId="2568"/>
        </pc:sldMkLst>
      </pc:sldChg>
      <pc:sldChg chg="modSp new mod">
        <pc:chgData name="You, Jiaxuan" userId="c2504fba-d88a-4283-942c-9b63d8265259" providerId="ADAL" clId="{A218B6D3-79E6-C84B-93A4-61CFEE9B10ED}" dt="2025-01-23T17:08:02.122" v="867" actId="27636"/>
        <pc:sldMkLst>
          <pc:docMk/>
          <pc:sldMk cId="2490671594" sldId="2569"/>
        </pc:sldMkLst>
        <pc:spChg chg="mod">
          <ac:chgData name="You, Jiaxuan" userId="c2504fba-d88a-4283-942c-9b63d8265259" providerId="ADAL" clId="{A218B6D3-79E6-C84B-93A4-61CFEE9B10ED}" dt="2025-01-23T17:01:49.759" v="232" actId="313"/>
          <ac:spMkLst>
            <pc:docMk/>
            <pc:sldMk cId="2490671594" sldId="2569"/>
            <ac:spMk id="2" creationId="{12D36F94-B4E4-F912-D102-4F05BA072413}"/>
          </ac:spMkLst>
        </pc:spChg>
        <pc:spChg chg="mod">
          <ac:chgData name="You, Jiaxuan" userId="c2504fba-d88a-4283-942c-9b63d8265259" providerId="ADAL" clId="{A218B6D3-79E6-C84B-93A4-61CFEE9B10ED}" dt="2025-01-23T17:08:02.122" v="867" actId="27636"/>
          <ac:spMkLst>
            <pc:docMk/>
            <pc:sldMk cId="2490671594" sldId="2569"/>
            <ac:spMk id="6" creationId="{30E33917-D977-8DD8-5027-EB0334A93F5B}"/>
          </ac:spMkLst>
        </pc:spChg>
      </pc:sldChg>
      <pc:sldChg chg="addSp delSp modSp new mod">
        <pc:chgData name="You, Jiaxuan" userId="c2504fba-d88a-4283-942c-9b63d8265259" providerId="ADAL" clId="{A218B6D3-79E6-C84B-93A4-61CFEE9B10ED}" dt="2025-01-23T17:12:48.918" v="1172" actId="113"/>
        <pc:sldMkLst>
          <pc:docMk/>
          <pc:sldMk cId="536974875" sldId="2570"/>
        </pc:sldMkLst>
      </pc:sldChg>
      <pc:sldChg chg="addSp delSp modSp add mod">
        <pc:chgData name="You, Jiaxuan" userId="c2504fba-d88a-4283-942c-9b63d8265259" providerId="ADAL" clId="{A218B6D3-79E6-C84B-93A4-61CFEE9B10ED}" dt="2025-01-23T17:14:43.389" v="1236" actId="1076"/>
        <pc:sldMkLst>
          <pc:docMk/>
          <pc:sldMk cId="1498319572" sldId="2571"/>
        </pc:sldMkLst>
      </pc:sldChg>
      <pc:sldChg chg="addSp delSp modSp new mod">
        <pc:chgData name="You, Jiaxuan" userId="c2504fba-d88a-4283-942c-9b63d8265259" providerId="ADAL" clId="{A218B6D3-79E6-C84B-93A4-61CFEE9B10ED}" dt="2025-01-23T20:29:56.160" v="2542" actId="20577"/>
        <pc:sldMkLst>
          <pc:docMk/>
          <pc:sldMk cId="3127743083" sldId="2572"/>
        </pc:sldMkLst>
        <pc:spChg chg="mod">
          <ac:chgData name="You, Jiaxuan" userId="c2504fba-d88a-4283-942c-9b63d8265259" providerId="ADAL" clId="{A218B6D3-79E6-C84B-93A4-61CFEE9B10ED}" dt="2025-01-23T17:23:31.181" v="1337" actId="20577"/>
          <ac:spMkLst>
            <pc:docMk/>
            <pc:sldMk cId="3127743083" sldId="2572"/>
            <ac:spMk id="2" creationId="{BF9C7C56-13B4-98A0-68C4-3B6810DB582C}"/>
          </ac:spMkLst>
        </pc:spChg>
        <pc:spChg chg="mod">
          <ac:chgData name="You, Jiaxuan" userId="c2504fba-d88a-4283-942c-9b63d8265259" providerId="ADAL" clId="{A218B6D3-79E6-C84B-93A4-61CFEE9B10ED}" dt="2025-01-23T20:29:56.160" v="2542" actId="20577"/>
          <ac:spMkLst>
            <pc:docMk/>
            <pc:sldMk cId="3127743083" sldId="2572"/>
            <ac:spMk id="6" creationId="{A862573E-DB99-35B4-B4D7-4E25C74071E9}"/>
          </ac:spMkLst>
        </pc:spChg>
        <pc:spChg chg="add mod">
          <ac:chgData name="You, Jiaxuan" userId="c2504fba-d88a-4283-942c-9b63d8265259" providerId="ADAL" clId="{A218B6D3-79E6-C84B-93A4-61CFEE9B10ED}" dt="2025-01-23T20:29:16.763" v="2477" actId="1076"/>
          <ac:spMkLst>
            <pc:docMk/>
            <pc:sldMk cId="3127743083" sldId="2572"/>
            <ac:spMk id="11" creationId="{878895E4-3E60-DC9E-4FBA-58F83D025683}"/>
          </ac:spMkLst>
        </pc:spChg>
        <pc:picChg chg="add mod">
          <ac:chgData name="You, Jiaxuan" userId="c2504fba-d88a-4283-942c-9b63d8265259" providerId="ADAL" clId="{A218B6D3-79E6-C84B-93A4-61CFEE9B10ED}" dt="2025-01-23T20:28:22.148" v="2442" actId="1076"/>
          <ac:picMkLst>
            <pc:docMk/>
            <pc:sldMk cId="3127743083" sldId="2572"/>
            <ac:picMk id="9" creationId="{B4D03F07-D19C-AC73-10F1-7DE30A62C249}"/>
          </ac:picMkLst>
        </pc:picChg>
      </pc:sldChg>
      <pc:sldChg chg="addSp modSp new mod ord">
        <pc:chgData name="You, Jiaxuan" userId="c2504fba-d88a-4283-942c-9b63d8265259" providerId="ADAL" clId="{A218B6D3-79E6-C84B-93A4-61CFEE9B10ED}" dt="2025-01-23T18:24:25.108" v="1654" actId="1076"/>
        <pc:sldMkLst>
          <pc:docMk/>
          <pc:sldMk cId="1624004740" sldId="2573"/>
        </pc:sldMkLst>
        <pc:spChg chg="mod">
          <ac:chgData name="You, Jiaxuan" userId="c2504fba-d88a-4283-942c-9b63d8265259" providerId="ADAL" clId="{A218B6D3-79E6-C84B-93A4-61CFEE9B10ED}" dt="2025-01-23T18:20:50.636" v="1650" actId="20577"/>
          <ac:spMkLst>
            <pc:docMk/>
            <pc:sldMk cId="1624004740" sldId="2573"/>
            <ac:spMk id="2" creationId="{7172D37E-0ACB-23C2-16C0-6221204A7242}"/>
          </ac:spMkLst>
        </pc:spChg>
        <pc:picChg chg="add mod">
          <ac:chgData name="You, Jiaxuan" userId="c2504fba-d88a-4283-942c-9b63d8265259" providerId="ADAL" clId="{A218B6D3-79E6-C84B-93A4-61CFEE9B10ED}" dt="2025-01-23T18:24:25.108" v="1654" actId="1076"/>
          <ac:picMkLst>
            <pc:docMk/>
            <pc:sldMk cId="1624004740" sldId="2573"/>
            <ac:picMk id="7" creationId="{5EC5FA1C-E408-76DF-7755-8A65AEE239D0}"/>
          </ac:picMkLst>
        </pc:picChg>
      </pc:sldChg>
      <pc:sldChg chg="addSp modSp new mod ord">
        <pc:chgData name="You, Jiaxuan" userId="c2504fba-d88a-4283-942c-9b63d8265259" providerId="ADAL" clId="{A218B6D3-79E6-C84B-93A4-61CFEE9B10ED}" dt="2025-01-23T21:25:26.976" v="4264"/>
        <pc:sldMkLst>
          <pc:docMk/>
          <pc:sldMk cId="1465782455" sldId="2574"/>
        </pc:sldMkLst>
        <pc:spChg chg="mod">
          <ac:chgData name="You, Jiaxuan" userId="c2504fba-d88a-4283-942c-9b63d8265259" providerId="ADAL" clId="{A218B6D3-79E6-C84B-93A4-61CFEE9B10ED}" dt="2025-01-23T21:25:17.643" v="4262" actId="14100"/>
          <ac:spMkLst>
            <pc:docMk/>
            <pc:sldMk cId="1465782455" sldId="2574"/>
            <ac:spMk id="2" creationId="{602F9794-C988-B054-6630-41599CE1B957}"/>
          </ac:spMkLst>
        </pc:spChg>
        <pc:spChg chg="mod">
          <ac:chgData name="You, Jiaxuan" userId="c2504fba-d88a-4283-942c-9b63d8265259" providerId="ADAL" clId="{A218B6D3-79E6-C84B-93A4-61CFEE9B10ED}" dt="2025-01-23T21:25:26.976" v="4264"/>
          <ac:spMkLst>
            <pc:docMk/>
            <pc:sldMk cId="1465782455" sldId="2574"/>
            <ac:spMk id="6" creationId="{04660CE3-C47E-B2E1-51F6-85DDC14C0F47}"/>
          </ac:spMkLst>
        </pc:spChg>
        <pc:picChg chg="add mod">
          <ac:chgData name="You, Jiaxuan" userId="c2504fba-d88a-4283-942c-9b63d8265259" providerId="ADAL" clId="{A218B6D3-79E6-C84B-93A4-61CFEE9B10ED}" dt="2025-01-23T21:25:12.355" v="4260" actId="1076"/>
          <ac:picMkLst>
            <pc:docMk/>
            <pc:sldMk cId="1465782455" sldId="2574"/>
            <ac:picMk id="7" creationId="{A0DD6B2E-6F60-FB2E-503A-3244411CA4F5}"/>
          </ac:picMkLst>
        </pc:picChg>
      </pc:sldChg>
      <pc:sldChg chg="addSp delSp modSp new mod ord">
        <pc:chgData name="You, Jiaxuan" userId="c2504fba-d88a-4283-942c-9b63d8265259" providerId="ADAL" clId="{A218B6D3-79E6-C84B-93A4-61CFEE9B10ED}" dt="2025-01-23T17:24:59.843" v="1388" actId="20578"/>
        <pc:sldMkLst>
          <pc:docMk/>
          <pc:sldMk cId="4161669587" sldId="2575"/>
        </pc:sldMkLst>
        <pc:spChg chg="mod">
          <ac:chgData name="You, Jiaxuan" userId="c2504fba-d88a-4283-942c-9b63d8265259" providerId="ADAL" clId="{A218B6D3-79E6-C84B-93A4-61CFEE9B10ED}" dt="2025-01-23T17:24:57.101" v="1387" actId="1076"/>
          <ac:spMkLst>
            <pc:docMk/>
            <pc:sldMk cId="4161669587" sldId="2575"/>
            <ac:spMk id="2" creationId="{64B406CD-C654-6AA7-C63B-984E97921147}"/>
          </ac:spMkLst>
        </pc:spChg>
        <pc:picChg chg="add mod">
          <ac:chgData name="You, Jiaxuan" userId="c2504fba-d88a-4283-942c-9b63d8265259" providerId="ADAL" clId="{A218B6D3-79E6-C84B-93A4-61CFEE9B10ED}" dt="2025-01-23T17:24:27.497" v="1346" actId="14100"/>
          <ac:picMkLst>
            <pc:docMk/>
            <pc:sldMk cId="4161669587" sldId="2575"/>
            <ac:picMk id="8" creationId="{7DBBACC4-6ED9-000D-519D-E5FBE71141D1}"/>
          </ac:picMkLst>
        </pc:picChg>
      </pc:sldChg>
      <pc:sldChg chg="addSp modSp new mod">
        <pc:chgData name="You, Jiaxuan" userId="c2504fba-d88a-4283-942c-9b63d8265259" providerId="ADAL" clId="{A218B6D3-79E6-C84B-93A4-61CFEE9B10ED}" dt="2025-01-23T20:20:52.694" v="2173" actId="1076"/>
        <pc:sldMkLst>
          <pc:docMk/>
          <pc:sldMk cId="1633174187" sldId="2576"/>
        </pc:sldMkLst>
        <pc:spChg chg="mod">
          <ac:chgData name="You, Jiaxuan" userId="c2504fba-d88a-4283-942c-9b63d8265259" providerId="ADAL" clId="{A218B6D3-79E6-C84B-93A4-61CFEE9B10ED}" dt="2025-01-23T18:14:44.249" v="1490" actId="20577"/>
          <ac:spMkLst>
            <pc:docMk/>
            <pc:sldMk cId="1633174187" sldId="2576"/>
            <ac:spMk id="2" creationId="{06C77E79-0C22-9CC1-8743-DBD32C154422}"/>
          </ac:spMkLst>
        </pc:spChg>
        <pc:spChg chg="mod">
          <ac:chgData name="You, Jiaxuan" userId="c2504fba-d88a-4283-942c-9b63d8265259" providerId="ADAL" clId="{A218B6D3-79E6-C84B-93A4-61CFEE9B10ED}" dt="2025-01-23T20:20:14.673" v="2167" actId="20577"/>
          <ac:spMkLst>
            <pc:docMk/>
            <pc:sldMk cId="1633174187" sldId="2576"/>
            <ac:spMk id="6" creationId="{0FD719F1-E92E-2798-A391-7A1CF5F12600}"/>
          </ac:spMkLst>
        </pc:spChg>
        <pc:spChg chg="add mod">
          <ac:chgData name="You, Jiaxuan" userId="c2504fba-d88a-4283-942c-9b63d8265259" providerId="ADAL" clId="{A218B6D3-79E6-C84B-93A4-61CFEE9B10ED}" dt="2025-01-23T20:20:52.694" v="2173" actId="1076"/>
          <ac:spMkLst>
            <pc:docMk/>
            <pc:sldMk cId="1633174187" sldId="2576"/>
            <ac:spMk id="9" creationId="{CA08B76F-0582-E36E-B413-88130C2F4278}"/>
          </ac:spMkLst>
        </pc:spChg>
        <pc:picChg chg="add mod">
          <ac:chgData name="You, Jiaxuan" userId="c2504fba-d88a-4283-942c-9b63d8265259" providerId="ADAL" clId="{A218B6D3-79E6-C84B-93A4-61CFEE9B10ED}" dt="2025-01-23T18:15:27.666" v="1564" actId="14100"/>
          <ac:picMkLst>
            <pc:docMk/>
            <pc:sldMk cId="1633174187" sldId="2576"/>
            <ac:picMk id="7" creationId="{9248AB6A-BFCE-56D5-51D7-A1673931B30B}"/>
          </ac:picMkLst>
        </pc:picChg>
      </pc:sldChg>
      <pc:sldChg chg="modSp new del mod ord">
        <pc:chgData name="You, Jiaxuan" userId="c2504fba-d88a-4283-942c-9b63d8265259" providerId="ADAL" clId="{A218B6D3-79E6-C84B-93A4-61CFEE9B10ED}" dt="2025-01-23T21:10:38.933" v="3690" actId="2696"/>
        <pc:sldMkLst>
          <pc:docMk/>
          <pc:sldMk cId="1952313737" sldId="2577"/>
        </pc:sldMkLst>
      </pc:sldChg>
      <pc:sldChg chg="addSp delSp modSp new mod ord">
        <pc:chgData name="You, Jiaxuan" userId="c2504fba-d88a-4283-942c-9b63d8265259" providerId="ADAL" clId="{A218B6D3-79E6-C84B-93A4-61CFEE9B10ED}" dt="2025-01-23T18:38:56.333" v="2097" actId="1076"/>
        <pc:sldMkLst>
          <pc:docMk/>
          <pc:sldMk cId="4190016617" sldId="2578"/>
        </pc:sldMkLst>
        <pc:spChg chg="mod">
          <ac:chgData name="You, Jiaxuan" userId="c2504fba-d88a-4283-942c-9b63d8265259" providerId="ADAL" clId="{A218B6D3-79E6-C84B-93A4-61CFEE9B10ED}" dt="2025-01-23T18:38:52.892" v="2096" actId="20577"/>
          <ac:spMkLst>
            <pc:docMk/>
            <pc:sldMk cId="4190016617" sldId="2578"/>
            <ac:spMk id="2" creationId="{F106139C-74BB-620C-0675-3E84A969DEAC}"/>
          </ac:spMkLst>
        </pc:spChg>
        <pc:spChg chg="mod">
          <ac:chgData name="You, Jiaxuan" userId="c2504fba-d88a-4283-942c-9b63d8265259" providerId="ADAL" clId="{A218B6D3-79E6-C84B-93A4-61CFEE9B10ED}" dt="2025-01-23T18:32:54.351" v="1807" actId="14100"/>
          <ac:spMkLst>
            <pc:docMk/>
            <pc:sldMk cId="4190016617" sldId="2578"/>
            <ac:spMk id="6" creationId="{8D53CB13-EE6E-2914-E609-91EE537764D9}"/>
          </ac:spMkLst>
        </pc:spChg>
        <pc:picChg chg="add mod">
          <ac:chgData name="You, Jiaxuan" userId="c2504fba-d88a-4283-942c-9b63d8265259" providerId="ADAL" clId="{A218B6D3-79E6-C84B-93A4-61CFEE9B10ED}" dt="2025-01-23T18:38:56.333" v="2097" actId="1076"/>
          <ac:picMkLst>
            <pc:docMk/>
            <pc:sldMk cId="4190016617" sldId="2578"/>
            <ac:picMk id="9" creationId="{DE3645AC-302D-0920-A98E-C854CCF5242E}"/>
          </ac:picMkLst>
        </pc:picChg>
      </pc:sldChg>
      <pc:sldChg chg="addSp modSp new mod">
        <pc:chgData name="You, Jiaxuan" userId="c2504fba-d88a-4283-942c-9b63d8265259" providerId="ADAL" clId="{A218B6D3-79E6-C84B-93A4-61CFEE9B10ED}" dt="2025-01-23T18:38:39.448" v="2092" actId="1076"/>
        <pc:sldMkLst>
          <pc:docMk/>
          <pc:sldMk cId="1181538491" sldId="2579"/>
        </pc:sldMkLst>
        <pc:spChg chg="mod">
          <ac:chgData name="You, Jiaxuan" userId="c2504fba-d88a-4283-942c-9b63d8265259" providerId="ADAL" clId="{A218B6D3-79E6-C84B-93A4-61CFEE9B10ED}" dt="2025-01-23T18:38:33.554" v="2090" actId="20577"/>
          <ac:spMkLst>
            <pc:docMk/>
            <pc:sldMk cId="1181538491" sldId="2579"/>
            <ac:spMk id="2" creationId="{28BCBCD0-C4B3-49B2-82E4-6D3DFF0B824A}"/>
          </ac:spMkLst>
        </pc:spChg>
        <pc:picChg chg="add mod">
          <ac:chgData name="You, Jiaxuan" userId="c2504fba-d88a-4283-942c-9b63d8265259" providerId="ADAL" clId="{A218B6D3-79E6-C84B-93A4-61CFEE9B10ED}" dt="2025-01-23T18:38:39.448" v="2092" actId="1076"/>
          <ac:picMkLst>
            <pc:docMk/>
            <pc:sldMk cId="1181538491" sldId="2579"/>
            <ac:picMk id="7" creationId="{F1EBBFDC-4D07-285C-BEE8-7DD9E77F8AF0}"/>
          </ac:picMkLst>
        </pc:picChg>
      </pc:sldChg>
      <pc:sldChg chg="modSp add del mod">
        <pc:chgData name="You, Jiaxuan" userId="c2504fba-d88a-4283-942c-9b63d8265259" providerId="ADAL" clId="{A218B6D3-79E6-C84B-93A4-61CFEE9B10ED}" dt="2025-01-23T21:00:29.519" v="3146" actId="2696"/>
        <pc:sldMkLst>
          <pc:docMk/>
          <pc:sldMk cId="1050468022" sldId="2580"/>
        </pc:sldMkLst>
      </pc:sldChg>
      <pc:sldChg chg="add del">
        <pc:chgData name="You, Jiaxuan" userId="c2504fba-d88a-4283-942c-9b63d8265259" providerId="ADAL" clId="{A218B6D3-79E6-C84B-93A4-61CFEE9B10ED}" dt="2025-01-23T20:34:32.283" v="2559" actId="2696"/>
        <pc:sldMkLst>
          <pc:docMk/>
          <pc:sldMk cId="966499893" sldId="2581"/>
        </pc:sldMkLst>
      </pc:sldChg>
      <pc:sldChg chg="addSp delSp modSp new mod ord delAnim modAnim">
        <pc:chgData name="You, Jiaxuan" userId="c2504fba-d88a-4283-942c-9b63d8265259" providerId="ADAL" clId="{A218B6D3-79E6-C84B-93A4-61CFEE9B10ED}" dt="2025-01-23T21:06:24.321" v="3494"/>
        <pc:sldMkLst>
          <pc:docMk/>
          <pc:sldMk cId="1947933577" sldId="2582"/>
        </pc:sldMkLst>
        <pc:spChg chg="mod">
          <ac:chgData name="You, Jiaxuan" userId="c2504fba-d88a-4283-942c-9b63d8265259" providerId="ADAL" clId="{A218B6D3-79E6-C84B-93A4-61CFEE9B10ED}" dt="2025-01-23T18:33:26.482" v="1811" actId="20577"/>
          <ac:spMkLst>
            <pc:docMk/>
            <pc:sldMk cId="1947933577" sldId="2582"/>
            <ac:spMk id="2" creationId="{B0B6967E-9305-6416-00FA-4D0EBF096088}"/>
          </ac:spMkLst>
        </pc:spChg>
        <pc:spChg chg="mod">
          <ac:chgData name="You, Jiaxuan" userId="c2504fba-d88a-4283-942c-9b63d8265259" providerId="ADAL" clId="{A218B6D3-79E6-C84B-93A4-61CFEE9B10ED}" dt="2025-01-23T18:38:00.714" v="2062" actId="20577"/>
          <ac:spMkLst>
            <pc:docMk/>
            <pc:sldMk cId="1947933577" sldId="2582"/>
            <ac:spMk id="6" creationId="{5A6BE060-77DF-D587-52DF-5F1898AC6FCD}"/>
          </ac:spMkLst>
        </pc:spChg>
        <pc:spChg chg="add mod">
          <ac:chgData name="You, Jiaxuan" userId="c2504fba-d88a-4283-942c-9b63d8265259" providerId="ADAL" clId="{A218B6D3-79E6-C84B-93A4-61CFEE9B10ED}" dt="2025-01-23T18:36:38.114" v="1929" actId="1076"/>
          <ac:spMkLst>
            <pc:docMk/>
            <pc:sldMk cId="1947933577" sldId="2582"/>
            <ac:spMk id="8" creationId="{8E501917-CD6C-F6AE-9D4A-2A35E1FFEC53}"/>
          </ac:spMkLst>
        </pc:spChg>
        <pc:spChg chg="add mod">
          <ac:chgData name="You, Jiaxuan" userId="c2504fba-d88a-4283-942c-9b63d8265259" providerId="ADAL" clId="{A218B6D3-79E6-C84B-93A4-61CFEE9B10ED}" dt="2025-01-23T18:36:38.114" v="1929" actId="1076"/>
          <ac:spMkLst>
            <pc:docMk/>
            <pc:sldMk cId="1947933577" sldId="2582"/>
            <ac:spMk id="10" creationId="{B1EBDA7E-E14A-1999-2C77-C49F4FAB9826}"/>
          </ac:spMkLst>
        </pc:spChg>
        <pc:spChg chg="add mod">
          <ac:chgData name="You, Jiaxuan" userId="c2504fba-d88a-4283-942c-9b63d8265259" providerId="ADAL" clId="{A218B6D3-79E6-C84B-93A4-61CFEE9B10ED}" dt="2025-01-23T18:36:38.114" v="1929" actId="1076"/>
          <ac:spMkLst>
            <pc:docMk/>
            <pc:sldMk cId="1947933577" sldId="2582"/>
            <ac:spMk id="11" creationId="{D03CB34A-F03B-0C9E-3D70-E345561368FB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0" creationId="{44124ED1-47D8-F28A-A05A-D699985FEF1F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1" creationId="{C5FD868F-A96B-4BFE-B08D-BBD0FB8DD445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2" creationId="{E238B287-24ED-42F6-8889-ACE0971B4EDB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3" creationId="{BA8EA5C5-1FB2-1F75-0D0D-19DD1D15FE06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4" creationId="{9664A44E-898E-AFB9-EEB1-A13998DF182E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5" creationId="{2168BFA8-787B-27EF-D130-84A26EC47F03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6" creationId="{635B6739-87AA-C296-653C-E9CCB817B0AF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7" creationId="{071611F6-FC36-F31C-C9FF-FC51DE755118}"/>
          </ac:spMkLst>
        </pc:spChg>
        <pc:spChg chg="mod">
          <ac:chgData name="You, Jiaxuan" userId="c2504fba-d88a-4283-942c-9b63d8265259" providerId="ADAL" clId="{A218B6D3-79E6-C84B-93A4-61CFEE9B10ED}" dt="2025-01-23T18:35:05.039" v="1885"/>
          <ac:spMkLst>
            <pc:docMk/>
            <pc:sldMk cId="1947933577" sldId="2582"/>
            <ac:spMk id="28" creationId="{6EEDD89E-7A57-E295-50E7-E61859A0A561}"/>
          </ac:spMkLst>
        </pc:spChg>
        <pc:grpChg chg="add mod">
          <ac:chgData name="You, Jiaxuan" userId="c2504fba-d88a-4283-942c-9b63d8265259" providerId="ADAL" clId="{A218B6D3-79E6-C84B-93A4-61CFEE9B10ED}" dt="2025-01-23T18:38:12.464" v="2064" actId="1076"/>
          <ac:grpSpMkLst>
            <pc:docMk/>
            <pc:sldMk cId="1947933577" sldId="2582"/>
            <ac:grpSpMk id="18" creationId="{B504040F-6D92-6DC6-7C27-1728746C00FE}"/>
          </ac:grpSpMkLst>
        </pc:grpChg>
        <pc:picChg chg="add mod">
          <ac:chgData name="You, Jiaxuan" userId="c2504fba-d88a-4283-942c-9b63d8265259" providerId="ADAL" clId="{A218B6D3-79E6-C84B-93A4-61CFEE9B10ED}" dt="2025-01-23T18:36:38.114" v="1929" actId="1076"/>
          <ac:picMkLst>
            <pc:docMk/>
            <pc:sldMk cId="1947933577" sldId="2582"/>
            <ac:picMk id="7" creationId="{AF84E7B4-F07B-0408-5F60-F61C2E5B49BB}"/>
          </ac:picMkLst>
        </pc:picChg>
        <pc:picChg chg="add mod">
          <ac:chgData name="You, Jiaxuan" userId="c2504fba-d88a-4283-942c-9b63d8265259" providerId="ADAL" clId="{A218B6D3-79E6-C84B-93A4-61CFEE9B10ED}" dt="2025-01-23T18:38:09.202" v="2063" actId="1076"/>
          <ac:picMkLst>
            <pc:docMk/>
            <pc:sldMk cId="1947933577" sldId="2582"/>
            <ac:picMk id="14" creationId="{22761673-7E46-14FE-7E85-29A4436CD662}"/>
          </ac:picMkLst>
        </pc:picChg>
        <pc:picChg chg="add mod">
          <ac:chgData name="You, Jiaxuan" userId="c2504fba-d88a-4283-942c-9b63d8265259" providerId="ADAL" clId="{A218B6D3-79E6-C84B-93A4-61CFEE9B10ED}" dt="2025-01-23T18:38:09.202" v="2063" actId="1076"/>
          <ac:picMkLst>
            <pc:docMk/>
            <pc:sldMk cId="1947933577" sldId="2582"/>
            <ac:picMk id="15" creationId="{93BB0511-092C-6DAC-597E-64971B82276B}"/>
          </ac:picMkLst>
        </pc:picChg>
        <pc:picChg chg="add mod">
          <ac:chgData name="You, Jiaxuan" userId="c2504fba-d88a-4283-942c-9b63d8265259" providerId="ADAL" clId="{A218B6D3-79E6-C84B-93A4-61CFEE9B10ED}" dt="2025-01-23T18:38:09.202" v="2063" actId="1076"/>
          <ac:picMkLst>
            <pc:docMk/>
            <pc:sldMk cId="1947933577" sldId="2582"/>
            <ac:picMk id="16" creationId="{7FF72568-BBAA-B0D8-7C9D-606DC4D3DDF2}"/>
          </ac:picMkLst>
        </pc:picChg>
        <pc:picChg chg="add mod">
          <ac:chgData name="You, Jiaxuan" userId="c2504fba-d88a-4283-942c-9b63d8265259" providerId="ADAL" clId="{A218B6D3-79E6-C84B-93A4-61CFEE9B10ED}" dt="2025-01-23T18:38:09.202" v="2063" actId="1076"/>
          <ac:picMkLst>
            <pc:docMk/>
            <pc:sldMk cId="1947933577" sldId="2582"/>
            <ac:picMk id="17" creationId="{A8FF072F-98EC-BEF8-30E5-763185A89E12}"/>
          </ac:picMkLst>
        </pc:picChg>
        <pc:cxnChg chg="add mod">
          <ac:chgData name="You, Jiaxuan" userId="c2504fba-d88a-4283-942c-9b63d8265259" providerId="ADAL" clId="{A218B6D3-79E6-C84B-93A4-61CFEE9B10ED}" dt="2025-01-23T18:36:38.114" v="1929" actId="1076"/>
          <ac:cxnSpMkLst>
            <pc:docMk/>
            <pc:sldMk cId="1947933577" sldId="2582"/>
            <ac:cxnSpMk id="9" creationId="{E2C68DFD-12A1-B4F7-02B3-64CEAA37BE63}"/>
          </ac:cxnSpMkLst>
        </pc:cxnChg>
      </pc:sldChg>
      <pc:sldChg chg="addSp delSp modSp add mod">
        <pc:chgData name="You, Jiaxuan" userId="c2504fba-d88a-4283-942c-9b63d8265259" providerId="ADAL" clId="{A218B6D3-79E6-C84B-93A4-61CFEE9B10ED}" dt="2025-01-23T20:31:40.493" v="2557" actId="1076"/>
        <pc:sldMkLst>
          <pc:docMk/>
          <pc:sldMk cId="3373309149" sldId="2583"/>
        </pc:sldMkLst>
        <pc:spChg chg="mod">
          <ac:chgData name="You, Jiaxuan" userId="c2504fba-d88a-4283-942c-9b63d8265259" providerId="ADAL" clId="{A218B6D3-79E6-C84B-93A4-61CFEE9B10ED}" dt="2025-01-23T18:39:03.378" v="2103" actId="20577"/>
          <ac:spMkLst>
            <pc:docMk/>
            <pc:sldMk cId="3373309149" sldId="2583"/>
            <ac:spMk id="2" creationId="{0B5AEC4C-BE25-B1E2-9E5E-0C8F7D8722C1}"/>
          </ac:spMkLst>
        </pc:spChg>
        <pc:spChg chg="mod">
          <ac:chgData name="You, Jiaxuan" userId="c2504fba-d88a-4283-942c-9b63d8265259" providerId="ADAL" clId="{A218B6D3-79E6-C84B-93A4-61CFEE9B10ED}" dt="2025-01-23T20:31:40.493" v="2557" actId="1076"/>
          <ac:spMkLst>
            <pc:docMk/>
            <pc:sldMk cId="3373309149" sldId="2583"/>
            <ac:spMk id="6" creationId="{0D8C4B88-CF9B-22C8-69BF-D256BA565505}"/>
          </ac:spMkLst>
        </pc:spChg>
        <pc:picChg chg="add mod">
          <ac:chgData name="You, Jiaxuan" userId="c2504fba-d88a-4283-942c-9b63d8265259" providerId="ADAL" clId="{A218B6D3-79E6-C84B-93A4-61CFEE9B10ED}" dt="2025-01-23T20:31:19.953" v="2552" actId="1076"/>
          <ac:picMkLst>
            <pc:docMk/>
            <pc:sldMk cId="3373309149" sldId="2583"/>
            <ac:picMk id="7" creationId="{D08EC9FA-98C2-D207-621D-E1FF9D77C74F}"/>
          </ac:picMkLst>
        </pc:picChg>
      </pc:sldChg>
      <pc:sldChg chg="addSp delSp modSp add mod">
        <pc:chgData name="You, Jiaxuan" userId="c2504fba-d88a-4283-942c-9b63d8265259" providerId="ADAL" clId="{A218B6D3-79E6-C84B-93A4-61CFEE9B10ED}" dt="2025-01-23T20:35:16.633" v="2580" actId="20577"/>
        <pc:sldMkLst>
          <pc:docMk/>
          <pc:sldMk cId="3735362834" sldId="2584"/>
        </pc:sldMkLst>
        <pc:spChg chg="mod">
          <ac:chgData name="You, Jiaxuan" userId="c2504fba-d88a-4283-942c-9b63d8265259" providerId="ADAL" clId="{A218B6D3-79E6-C84B-93A4-61CFEE9B10ED}" dt="2025-01-23T20:35:16.633" v="2580" actId="20577"/>
          <ac:spMkLst>
            <pc:docMk/>
            <pc:sldMk cId="3735362834" sldId="2584"/>
            <ac:spMk id="2" creationId="{7FAD91BB-269D-6601-839C-3F1AE436FEE2}"/>
          </ac:spMkLst>
        </pc:spChg>
        <pc:spChg chg="mod">
          <ac:chgData name="You, Jiaxuan" userId="c2504fba-d88a-4283-942c-9b63d8265259" providerId="ADAL" clId="{A218B6D3-79E6-C84B-93A4-61CFEE9B10ED}" dt="2025-01-23T20:34:57.353" v="2567"/>
          <ac:spMkLst>
            <pc:docMk/>
            <pc:sldMk cId="3735362834" sldId="2584"/>
            <ac:spMk id="6" creationId="{4F761307-2D4D-0C50-94C3-AB6B73758C2C}"/>
          </ac:spMkLst>
        </pc:spChg>
        <pc:picChg chg="add mod">
          <ac:chgData name="You, Jiaxuan" userId="c2504fba-d88a-4283-942c-9b63d8265259" providerId="ADAL" clId="{A218B6D3-79E6-C84B-93A4-61CFEE9B10ED}" dt="2025-01-23T20:34:51.356" v="2566" actId="1076"/>
          <ac:picMkLst>
            <pc:docMk/>
            <pc:sldMk cId="3735362834" sldId="2584"/>
            <ac:picMk id="9" creationId="{55325D54-AF63-17AB-9910-FA5F869CC73F}"/>
          </ac:picMkLst>
        </pc:picChg>
      </pc:sldChg>
      <pc:sldChg chg="addSp modSp new mod">
        <pc:chgData name="You, Jiaxuan" userId="c2504fba-d88a-4283-942c-9b63d8265259" providerId="ADAL" clId="{A218B6D3-79E6-C84B-93A4-61CFEE9B10ED}" dt="2025-01-23T20:42:54.824" v="2873" actId="1036"/>
        <pc:sldMkLst>
          <pc:docMk/>
          <pc:sldMk cId="3671488924" sldId="2585"/>
        </pc:sldMkLst>
        <pc:spChg chg="mod">
          <ac:chgData name="You, Jiaxuan" userId="c2504fba-d88a-4283-942c-9b63d8265259" providerId="ADAL" clId="{A218B6D3-79E6-C84B-93A4-61CFEE9B10ED}" dt="2025-01-23T20:41:35.898" v="2851" actId="20577"/>
          <ac:spMkLst>
            <pc:docMk/>
            <pc:sldMk cId="3671488924" sldId="2585"/>
            <ac:spMk id="2" creationId="{559C2364-C80E-28D2-A121-24F168FFC253}"/>
          </ac:spMkLst>
        </pc:spChg>
        <pc:spChg chg="mod">
          <ac:chgData name="You, Jiaxuan" userId="c2504fba-d88a-4283-942c-9b63d8265259" providerId="ADAL" clId="{A218B6D3-79E6-C84B-93A4-61CFEE9B10ED}" dt="2025-01-23T20:42:52.631" v="2866" actId="1076"/>
          <ac:spMkLst>
            <pc:docMk/>
            <pc:sldMk cId="3671488924" sldId="2585"/>
            <ac:spMk id="6" creationId="{D919B8E3-6419-FBB9-B1EA-A4605092893E}"/>
          </ac:spMkLst>
        </pc:spChg>
        <pc:picChg chg="add mod">
          <ac:chgData name="You, Jiaxuan" userId="c2504fba-d88a-4283-942c-9b63d8265259" providerId="ADAL" clId="{A218B6D3-79E6-C84B-93A4-61CFEE9B10ED}" dt="2025-01-23T20:42:54.824" v="2873" actId="1036"/>
          <ac:picMkLst>
            <pc:docMk/>
            <pc:sldMk cId="3671488924" sldId="2585"/>
            <ac:picMk id="7" creationId="{C875CCE5-A152-7E36-1501-DD06BABFF2D5}"/>
          </ac:picMkLst>
        </pc:picChg>
      </pc:sldChg>
      <pc:sldChg chg="addSp delSp modSp new mod">
        <pc:chgData name="You, Jiaxuan" userId="c2504fba-d88a-4283-942c-9b63d8265259" providerId="ADAL" clId="{A218B6D3-79E6-C84B-93A4-61CFEE9B10ED}" dt="2025-01-23T21:03:44.804" v="3230" actId="20577"/>
        <pc:sldMkLst>
          <pc:docMk/>
          <pc:sldMk cId="2486014752" sldId="2586"/>
        </pc:sldMkLst>
        <pc:spChg chg="mod">
          <ac:chgData name="You, Jiaxuan" userId="c2504fba-d88a-4283-942c-9b63d8265259" providerId="ADAL" clId="{A218B6D3-79E6-C84B-93A4-61CFEE9B10ED}" dt="2025-01-23T21:03:44.804" v="3230" actId="20577"/>
          <ac:spMkLst>
            <pc:docMk/>
            <pc:sldMk cId="2486014752" sldId="2586"/>
            <ac:spMk id="2" creationId="{6E7505B8-974E-94B9-F414-DD38C62FB7A0}"/>
          </ac:spMkLst>
        </pc:spChg>
        <pc:spChg chg="add mod">
          <ac:chgData name="You, Jiaxuan" userId="c2504fba-d88a-4283-942c-9b63d8265259" providerId="ADAL" clId="{A218B6D3-79E6-C84B-93A4-61CFEE9B10ED}" dt="2025-01-23T21:02:53.618" v="3208" actId="1076"/>
          <ac:spMkLst>
            <pc:docMk/>
            <pc:sldMk cId="2486014752" sldId="2586"/>
            <ac:spMk id="12" creationId="{A9D494BF-4E29-9636-5A00-97164085845A}"/>
          </ac:spMkLst>
        </pc:spChg>
        <pc:picChg chg="add mod">
          <ac:chgData name="You, Jiaxuan" userId="c2504fba-d88a-4283-942c-9b63d8265259" providerId="ADAL" clId="{A218B6D3-79E6-C84B-93A4-61CFEE9B10ED}" dt="2025-01-23T21:02:56.090" v="3209" actId="1076"/>
          <ac:picMkLst>
            <pc:docMk/>
            <pc:sldMk cId="2486014752" sldId="2586"/>
            <ac:picMk id="11" creationId="{5D0C912D-B4F1-2727-3E71-94C193F72775}"/>
          </ac:picMkLst>
        </pc:picChg>
      </pc:sldChg>
      <pc:sldChg chg="delSp modSp add mod ord">
        <pc:chgData name="You, Jiaxuan" userId="c2504fba-d88a-4283-942c-9b63d8265259" providerId="ADAL" clId="{A218B6D3-79E6-C84B-93A4-61CFEE9B10ED}" dt="2025-01-23T21:06:32.644" v="3495" actId="113"/>
        <pc:sldMkLst>
          <pc:docMk/>
          <pc:sldMk cId="3153430049" sldId="2587"/>
        </pc:sldMkLst>
        <pc:spChg chg="mod">
          <ac:chgData name="You, Jiaxuan" userId="c2504fba-d88a-4283-942c-9b63d8265259" providerId="ADAL" clId="{A218B6D3-79E6-C84B-93A4-61CFEE9B10ED}" dt="2025-01-23T21:06:32.644" v="3495" actId="113"/>
          <ac:spMkLst>
            <pc:docMk/>
            <pc:sldMk cId="3153430049" sldId="2587"/>
            <ac:spMk id="6" creationId="{CE191013-73EF-B227-511B-B2296434AA39}"/>
          </ac:spMkLst>
        </pc:spChg>
      </pc:sldChg>
      <pc:sldChg chg="addSp delSp modSp add mod">
        <pc:chgData name="You, Jiaxuan" userId="c2504fba-d88a-4283-942c-9b63d8265259" providerId="ADAL" clId="{A218B6D3-79E6-C84B-93A4-61CFEE9B10ED}" dt="2025-01-23T20:59:03.577" v="3133" actId="1076"/>
        <pc:sldMkLst>
          <pc:docMk/>
          <pc:sldMk cId="2659065891" sldId="2588"/>
        </pc:sldMkLst>
        <pc:spChg chg="mod">
          <ac:chgData name="You, Jiaxuan" userId="c2504fba-d88a-4283-942c-9b63d8265259" providerId="ADAL" clId="{A218B6D3-79E6-C84B-93A4-61CFEE9B10ED}" dt="2025-01-23T20:58:10.507" v="3121" actId="1076"/>
          <ac:spMkLst>
            <pc:docMk/>
            <pc:sldMk cId="2659065891" sldId="2588"/>
            <ac:spMk id="2" creationId="{0ED441C0-0520-EC3E-DAA8-1C7E038309F2}"/>
          </ac:spMkLst>
        </pc:spChg>
        <pc:spChg chg="add mod">
          <ac:chgData name="You, Jiaxuan" userId="c2504fba-d88a-4283-942c-9b63d8265259" providerId="ADAL" clId="{A218B6D3-79E6-C84B-93A4-61CFEE9B10ED}" dt="2025-01-23T20:56:57.783" v="3042" actId="1076"/>
          <ac:spMkLst>
            <pc:docMk/>
            <pc:sldMk cId="2659065891" sldId="2588"/>
            <ac:spMk id="9" creationId="{5C5F9983-5B03-9025-885F-7506A3181EDF}"/>
          </ac:spMkLst>
        </pc:spChg>
        <pc:spChg chg="add mod">
          <ac:chgData name="You, Jiaxuan" userId="c2504fba-d88a-4283-942c-9b63d8265259" providerId="ADAL" clId="{A218B6D3-79E6-C84B-93A4-61CFEE9B10ED}" dt="2025-01-23T20:57:23.891" v="3045"/>
          <ac:spMkLst>
            <pc:docMk/>
            <pc:sldMk cId="2659065891" sldId="2588"/>
            <ac:spMk id="10" creationId="{C02B9696-7C5E-F6A0-6582-D5B9FC443828}"/>
          </ac:spMkLst>
        </pc:spChg>
        <pc:spChg chg="add mod">
          <ac:chgData name="You, Jiaxuan" userId="c2504fba-d88a-4283-942c-9b63d8265259" providerId="ADAL" clId="{A218B6D3-79E6-C84B-93A4-61CFEE9B10ED}" dt="2025-01-23T20:58:41.062" v="3128" actId="1076"/>
          <ac:spMkLst>
            <pc:docMk/>
            <pc:sldMk cId="2659065891" sldId="2588"/>
            <ac:spMk id="11" creationId="{121F9C00-1630-AA48-89BE-BF47E32A6D5E}"/>
          </ac:spMkLst>
        </pc:spChg>
        <pc:spChg chg="add mod">
          <ac:chgData name="You, Jiaxuan" userId="c2504fba-d88a-4283-942c-9b63d8265259" providerId="ADAL" clId="{A218B6D3-79E6-C84B-93A4-61CFEE9B10ED}" dt="2025-01-23T20:58:44.666" v="3130" actId="20577"/>
          <ac:spMkLst>
            <pc:docMk/>
            <pc:sldMk cId="2659065891" sldId="2588"/>
            <ac:spMk id="12" creationId="{56DD7EBF-36F3-A52B-0DB2-6882E9647013}"/>
          </ac:spMkLst>
        </pc:spChg>
        <pc:picChg chg="add mod">
          <ac:chgData name="You, Jiaxuan" userId="c2504fba-d88a-4283-942c-9b63d8265259" providerId="ADAL" clId="{A218B6D3-79E6-C84B-93A4-61CFEE9B10ED}" dt="2025-01-23T20:56:15.203" v="2962" actId="1076"/>
          <ac:picMkLst>
            <pc:docMk/>
            <pc:sldMk cId="2659065891" sldId="2588"/>
            <ac:picMk id="8" creationId="{02A0D14C-E229-9571-6C69-B23204E7D55A}"/>
          </ac:picMkLst>
        </pc:picChg>
        <pc:picChg chg="add mod modCrop">
          <ac:chgData name="You, Jiaxuan" userId="c2504fba-d88a-4283-942c-9b63d8265259" providerId="ADAL" clId="{A218B6D3-79E6-C84B-93A4-61CFEE9B10ED}" dt="2025-01-23T20:59:03.577" v="3133" actId="1076"/>
          <ac:picMkLst>
            <pc:docMk/>
            <pc:sldMk cId="2659065891" sldId="2588"/>
            <ac:picMk id="14" creationId="{3955FB9D-DE4D-7694-AA38-178E1527D17B}"/>
          </ac:picMkLst>
        </pc:picChg>
      </pc:sldChg>
      <pc:sldChg chg="modSp add mod ord">
        <pc:chgData name="You, Jiaxuan" userId="c2504fba-d88a-4283-942c-9b63d8265259" providerId="ADAL" clId="{A218B6D3-79E6-C84B-93A4-61CFEE9B10ED}" dt="2025-01-23T21:03:41.378" v="3223" actId="20577"/>
        <pc:sldMkLst>
          <pc:docMk/>
          <pc:sldMk cId="3780936933" sldId="2589"/>
        </pc:sldMkLst>
        <pc:spChg chg="mod">
          <ac:chgData name="You, Jiaxuan" userId="c2504fba-d88a-4283-942c-9b63d8265259" providerId="ADAL" clId="{A218B6D3-79E6-C84B-93A4-61CFEE9B10ED}" dt="2025-01-23T21:03:41.378" v="3223" actId="20577"/>
          <ac:spMkLst>
            <pc:docMk/>
            <pc:sldMk cId="3780936933" sldId="2589"/>
            <ac:spMk id="2" creationId="{36311C8B-9C8C-A9EF-4106-7BDA75355F46}"/>
          </ac:spMkLst>
        </pc:spChg>
        <pc:picChg chg="mod">
          <ac:chgData name="You, Jiaxuan" userId="c2504fba-d88a-4283-942c-9b63d8265259" providerId="ADAL" clId="{A218B6D3-79E6-C84B-93A4-61CFEE9B10ED}" dt="2025-01-23T20:59:50.345" v="3137" actId="1076"/>
          <ac:picMkLst>
            <pc:docMk/>
            <pc:sldMk cId="3780936933" sldId="2589"/>
            <ac:picMk id="7" creationId="{75DF48FD-1417-DC97-13C2-6F63EA440D7E}"/>
          </ac:picMkLst>
        </pc:picChg>
      </pc:sldChg>
      <pc:sldChg chg="modSp new mod">
        <pc:chgData name="You, Jiaxuan" userId="c2504fba-d88a-4283-942c-9b63d8265259" providerId="ADAL" clId="{A218B6D3-79E6-C84B-93A4-61CFEE9B10ED}" dt="2025-01-23T21:24:31.328" v="4227" actId="113"/>
        <pc:sldMkLst>
          <pc:docMk/>
          <pc:sldMk cId="85030635" sldId="2590"/>
        </pc:sldMkLst>
        <pc:spChg chg="mod">
          <ac:chgData name="You, Jiaxuan" userId="c2504fba-d88a-4283-942c-9b63d8265259" providerId="ADAL" clId="{A218B6D3-79E6-C84B-93A4-61CFEE9B10ED}" dt="2025-01-23T21:07:57.906" v="3505" actId="20577"/>
          <ac:spMkLst>
            <pc:docMk/>
            <pc:sldMk cId="85030635" sldId="2590"/>
            <ac:spMk id="2" creationId="{29830FE9-BF73-0AC3-BE99-A630441F09A3}"/>
          </ac:spMkLst>
        </pc:spChg>
        <pc:spChg chg="mod">
          <ac:chgData name="You, Jiaxuan" userId="c2504fba-d88a-4283-942c-9b63d8265259" providerId="ADAL" clId="{A218B6D3-79E6-C84B-93A4-61CFEE9B10ED}" dt="2025-01-23T21:24:31.328" v="4227" actId="113"/>
          <ac:spMkLst>
            <pc:docMk/>
            <pc:sldMk cId="85030635" sldId="2590"/>
            <ac:spMk id="6" creationId="{45076FE4-346C-DA23-AB3E-41069ECF404C}"/>
          </ac:spMkLst>
        </pc:spChg>
      </pc:sldChg>
      <pc:sldChg chg="addSp delSp modSp add mod">
        <pc:chgData name="You, Jiaxuan" userId="c2504fba-d88a-4283-942c-9b63d8265259" providerId="ADAL" clId="{A218B6D3-79E6-C84B-93A4-61CFEE9B10ED}" dt="2025-01-23T21:04:05.666" v="3240"/>
        <pc:sldMkLst>
          <pc:docMk/>
          <pc:sldMk cId="2386383187" sldId="2591"/>
        </pc:sldMkLst>
        <pc:spChg chg="mod">
          <ac:chgData name="You, Jiaxuan" userId="c2504fba-d88a-4283-942c-9b63d8265259" providerId="ADAL" clId="{A218B6D3-79E6-C84B-93A4-61CFEE9B10ED}" dt="2025-01-23T21:03:49.325" v="3239" actId="20577"/>
          <ac:spMkLst>
            <pc:docMk/>
            <pc:sldMk cId="2386383187" sldId="2591"/>
            <ac:spMk id="2" creationId="{2F6F8571-121E-AD5D-4E32-9AC86C60B07D}"/>
          </ac:spMkLst>
        </pc:spChg>
        <pc:spChg chg="add mod">
          <ac:chgData name="You, Jiaxuan" userId="c2504fba-d88a-4283-942c-9b63d8265259" providerId="ADAL" clId="{A218B6D3-79E6-C84B-93A4-61CFEE9B10ED}" dt="2025-01-23T21:04:05.666" v="3240"/>
          <ac:spMkLst>
            <pc:docMk/>
            <pc:sldMk cId="2386383187" sldId="2591"/>
            <ac:spMk id="10" creationId="{2CF96F0A-12B9-0680-5FBE-961FA32C1D48}"/>
          </ac:spMkLst>
        </pc:spChg>
        <pc:picChg chg="add mod">
          <ac:chgData name="You, Jiaxuan" userId="c2504fba-d88a-4283-942c-9b63d8265259" providerId="ADAL" clId="{A218B6D3-79E6-C84B-93A4-61CFEE9B10ED}" dt="2025-01-23T21:03:20.555" v="3211" actId="1076"/>
          <ac:picMkLst>
            <pc:docMk/>
            <pc:sldMk cId="2386383187" sldId="2591"/>
            <ac:picMk id="9" creationId="{723239FB-88EC-2BE3-35A3-FB43CDAD8883}"/>
          </ac:picMkLst>
        </pc:picChg>
      </pc:sldChg>
      <pc:sldChg chg="new del">
        <pc:chgData name="You, Jiaxuan" userId="c2504fba-d88a-4283-942c-9b63d8265259" providerId="ADAL" clId="{A218B6D3-79E6-C84B-93A4-61CFEE9B10ED}" dt="2025-01-23T21:06:12.075" v="3492" actId="2696"/>
        <pc:sldMkLst>
          <pc:docMk/>
          <pc:sldMk cId="68918954" sldId="2592"/>
        </pc:sldMkLst>
      </pc:sldChg>
      <pc:sldChg chg="modSp add mod modAnim">
        <pc:chgData name="You, Jiaxuan" userId="c2504fba-d88a-4283-942c-9b63d8265259" providerId="ADAL" clId="{A218B6D3-79E6-C84B-93A4-61CFEE9B10ED}" dt="2025-01-23T21:06:20.949" v="3493"/>
        <pc:sldMkLst>
          <pc:docMk/>
          <pc:sldMk cId="851016511" sldId="2593"/>
        </pc:sldMkLst>
        <pc:spChg chg="mod">
          <ac:chgData name="You, Jiaxuan" userId="c2504fba-d88a-4283-942c-9b63d8265259" providerId="ADAL" clId="{A218B6D3-79E6-C84B-93A4-61CFEE9B10ED}" dt="2025-01-23T21:04:35.290" v="3255" actId="20577"/>
          <ac:spMkLst>
            <pc:docMk/>
            <pc:sldMk cId="851016511" sldId="2593"/>
            <ac:spMk id="2" creationId="{8903319D-1553-63EA-4ADE-D7C2C68021DD}"/>
          </ac:spMkLst>
        </pc:spChg>
        <pc:spChg chg="mod">
          <ac:chgData name="You, Jiaxuan" userId="c2504fba-d88a-4283-942c-9b63d8265259" providerId="ADAL" clId="{A218B6D3-79E6-C84B-93A4-61CFEE9B10ED}" dt="2025-01-23T21:05:56.673" v="3491" actId="20577"/>
          <ac:spMkLst>
            <pc:docMk/>
            <pc:sldMk cId="851016511" sldId="2593"/>
            <ac:spMk id="6" creationId="{40376FC1-EAC2-9F3D-3BCC-5DB388FD40EC}"/>
          </ac:spMkLst>
        </pc:spChg>
      </pc:sldChg>
      <pc:sldChg chg="modSp new del mod">
        <pc:chgData name="You, Jiaxuan" userId="c2504fba-d88a-4283-942c-9b63d8265259" providerId="ADAL" clId="{A218B6D3-79E6-C84B-93A4-61CFEE9B10ED}" dt="2025-01-23T21:21:38.408" v="3968" actId="2696"/>
        <pc:sldMkLst>
          <pc:docMk/>
          <pc:sldMk cId="340392204" sldId="2594"/>
        </pc:sldMkLst>
      </pc:sldChg>
      <pc:sldChg chg="addSp delSp modSp new mod">
        <pc:chgData name="You, Jiaxuan" userId="c2504fba-d88a-4283-942c-9b63d8265259" providerId="ADAL" clId="{A218B6D3-79E6-C84B-93A4-61CFEE9B10ED}" dt="2025-01-23T21:28:55.584" v="4283" actId="1076"/>
        <pc:sldMkLst>
          <pc:docMk/>
          <pc:sldMk cId="1183995615" sldId="2595"/>
        </pc:sldMkLst>
        <pc:spChg chg="mod">
          <ac:chgData name="You, Jiaxuan" userId="c2504fba-d88a-4283-942c-9b63d8265259" providerId="ADAL" clId="{A218B6D3-79E6-C84B-93A4-61CFEE9B10ED}" dt="2025-01-23T21:28:55.584" v="4283" actId="1076"/>
          <ac:spMkLst>
            <pc:docMk/>
            <pc:sldMk cId="1183995615" sldId="2595"/>
            <ac:spMk id="6" creationId="{8CA17FB3-E293-1E36-3540-4ABA16F03E96}"/>
          </ac:spMkLst>
        </pc:spChg>
        <pc:spChg chg="add mod">
          <ac:chgData name="You, Jiaxuan" userId="c2504fba-d88a-4283-942c-9b63d8265259" providerId="ADAL" clId="{A218B6D3-79E6-C84B-93A4-61CFEE9B10ED}" dt="2025-01-23T21:22:05.564" v="4015" actId="20577"/>
          <ac:spMkLst>
            <pc:docMk/>
            <pc:sldMk cId="1183995615" sldId="2595"/>
            <ac:spMk id="7" creationId="{A0F81414-D597-1345-5F3A-B11DB087926A}"/>
          </ac:spMkLst>
        </pc:spChg>
        <pc:picChg chg="add mod">
          <ac:chgData name="You, Jiaxuan" userId="c2504fba-d88a-4283-942c-9b63d8265259" providerId="ADAL" clId="{A218B6D3-79E6-C84B-93A4-61CFEE9B10ED}" dt="2025-01-23T21:28:52.912" v="4282" actId="1076"/>
          <ac:picMkLst>
            <pc:docMk/>
            <pc:sldMk cId="1183995615" sldId="2595"/>
            <ac:picMk id="1026" creationId="{DA444C9F-F528-1723-75E1-642196590B8B}"/>
          </ac:picMkLst>
        </pc:picChg>
      </pc:sldChg>
      <pc:sldChg chg="addSp modSp new mod">
        <pc:chgData name="You, Jiaxuan" userId="c2504fba-d88a-4283-942c-9b63d8265259" providerId="ADAL" clId="{A218B6D3-79E6-C84B-93A4-61CFEE9B10ED}" dt="2025-01-23T21:20:29.974" v="3965" actId="1076"/>
        <pc:sldMkLst>
          <pc:docMk/>
          <pc:sldMk cId="755608369" sldId="2596"/>
        </pc:sldMkLst>
        <pc:spChg chg="mod">
          <ac:chgData name="You, Jiaxuan" userId="c2504fba-d88a-4283-942c-9b63d8265259" providerId="ADAL" clId="{A218B6D3-79E6-C84B-93A4-61CFEE9B10ED}" dt="2025-01-23T21:13:55.527" v="3733" actId="20577"/>
          <ac:spMkLst>
            <pc:docMk/>
            <pc:sldMk cId="755608369" sldId="2596"/>
            <ac:spMk id="2" creationId="{E9C0717C-D27F-B74A-5E67-862E5E3EF6E3}"/>
          </ac:spMkLst>
        </pc:spChg>
        <pc:spChg chg="mod">
          <ac:chgData name="You, Jiaxuan" userId="c2504fba-d88a-4283-942c-9b63d8265259" providerId="ADAL" clId="{A218B6D3-79E6-C84B-93A4-61CFEE9B10ED}" dt="2025-01-23T21:19:52.868" v="3954" actId="403"/>
          <ac:spMkLst>
            <pc:docMk/>
            <pc:sldMk cId="755608369" sldId="2596"/>
            <ac:spMk id="6" creationId="{3668FCBC-1FB9-73AD-EF7E-29D734B44E55}"/>
          </ac:spMkLst>
        </pc:spChg>
        <pc:picChg chg="add mod">
          <ac:chgData name="You, Jiaxuan" userId="c2504fba-d88a-4283-942c-9b63d8265259" providerId="ADAL" clId="{A218B6D3-79E6-C84B-93A4-61CFEE9B10ED}" dt="2025-01-23T21:20:25.041" v="3962" actId="1076"/>
          <ac:picMkLst>
            <pc:docMk/>
            <pc:sldMk cId="755608369" sldId="2596"/>
            <ac:picMk id="7" creationId="{75A7C3A0-5823-B85F-768A-EE8F31B237E8}"/>
          </ac:picMkLst>
        </pc:picChg>
        <pc:picChg chg="add mod">
          <ac:chgData name="You, Jiaxuan" userId="c2504fba-d88a-4283-942c-9b63d8265259" providerId="ADAL" clId="{A218B6D3-79E6-C84B-93A4-61CFEE9B10ED}" dt="2025-01-23T21:20:29.974" v="3965" actId="1076"/>
          <ac:picMkLst>
            <pc:docMk/>
            <pc:sldMk cId="755608369" sldId="2596"/>
            <ac:picMk id="8" creationId="{2B24851D-D791-3357-1897-44F5D53A4102}"/>
          </ac:picMkLst>
        </pc:picChg>
      </pc:sldChg>
      <pc:sldChg chg="addSp delSp modSp add mod ord">
        <pc:chgData name="You, Jiaxuan" userId="c2504fba-d88a-4283-942c-9b63d8265259" providerId="ADAL" clId="{A218B6D3-79E6-C84B-93A4-61CFEE9B10ED}" dt="2025-01-23T21:17:30.811" v="3929" actId="20578"/>
        <pc:sldMkLst>
          <pc:docMk/>
          <pc:sldMk cId="2780367224" sldId="2597"/>
        </pc:sldMkLst>
        <pc:spChg chg="mod">
          <ac:chgData name="You, Jiaxuan" userId="c2504fba-d88a-4283-942c-9b63d8265259" providerId="ADAL" clId="{A218B6D3-79E6-C84B-93A4-61CFEE9B10ED}" dt="2025-01-23T21:17:17.485" v="3922" actId="27636"/>
          <ac:spMkLst>
            <pc:docMk/>
            <pc:sldMk cId="2780367224" sldId="2597"/>
            <ac:spMk id="6" creationId="{04693797-8DB8-7601-EB50-0D0B6B3CE579}"/>
          </ac:spMkLst>
        </pc:spChg>
        <pc:spChg chg="add mod">
          <ac:chgData name="You, Jiaxuan" userId="c2504fba-d88a-4283-942c-9b63d8265259" providerId="ADAL" clId="{A218B6D3-79E6-C84B-93A4-61CFEE9B10ED}" dt="2025-01-23T21:17:22.077" v="3926" actId="27636"/>
          <ac:spMkLst>
            <pc:docMk/>
            <pc:sldMk cId="2780367224" sldId="2597"/>
            <ac:spMk id="11" creationId="{5D7C11B3-D300-3602-575A-D94FFCE17219}"/>
          </ac:spMkLst>
        </pc:spChg>
        <pc:picChg chg="add mod">
          <ac:chgData name="You, Jiaxuan" userId="c2504fba-d88a-4283-942c-9b63d8265259" providerId="ADAL" clId="{A218B6D3-79E6-C84B-93A4-61CFEE9B10ED}" dt="2025-01-23T21:16:55.405" v="3912" actId="1076"/>
          <ac:picMkLst>
            <pc:docMk/>
            <pc:sldMk cId="2780367224" sldId="2597"/>
            <ac:picMk id="8" creationId="{1D07954E-1D9E-9B49-CF60-840F599AB060}"/>
          </ac:picMkLst>
        </pc:picChg>
        <pc:picChg chg="add mod">
          <ac:chgData name="You, Jiaxuan" userId="c2504fba-d88a-4283-942c-9b63d8265259" providerId="ADAL" clId="{A218B6D3-79E6-C84B-93A4-61CFEE9B10ED}" dt="2025-01-23T21:16:39.738" v="3904" actId="1076"/>
          <ac:picMkLst>
            <pc:docMk/>
            <pc:sldMk cId="2780367224" sldId="2597"/>
            <ac:picMk id="10" creationId="{E262DAD6-5BC3-8393-0FAC-75806D010E60}"/>
          </ac:picMkLst>
        </pc:picChg>
      </pc:sldChg>
      <pc:sldChg chg="addSp modSp new mod">
        <pc:chgData name="You, Jiaxuan" userId="c2504fba-d88a-4283-942c-9b63d8265259" providerId="ADAL" clId="{A218B6D3-79E6-C84B-93A4-61CFEE9B10ED}" dt="2025-01-23T21:19:24.516" v="3952" actId="20577"/>
        <pc:sldMkLst>
          <pc:docMk/>
          <pc:sldMk cId="1169073209" sldId="2598"/>
        </pc:sldMkLst>
        <pc:spChg chg="mod">
          <ac:chgData name="You, Jiaxuan" userId="c2504fba-d88a-4283-942c-9b63d8265259" providerId="ADAL" clId="{A218B6D3-79E6-C84B-93A4-61CFEE9B10ED}" dt="2025-01-23T21:19:24.516" v="3952" actId="20577"/>
          <ac:spMkLst>
            <pc:docMk/>
            <pc:sldMk cId="1169073209" sldId="2598"/>
            <ac:spMk id="2" creationId="{C27641A5-72AD-A506-2411-1684131A0EAD}"/>
          </ac:spMkLst>
        </pc:spChg>
        <pc:spChg chg="mod">
          <ac:chgData name="You, Jiaxuan" userId="c2504fba-d88a-4283-942c-9b63d8265259" providerId="ADAL" clId="{A218B6D3-79E6-C84B-93A4-61CFEE9B10ED}" dt="2025-01-23T21:19:05.679" v="3938" actId="1076"/>
          <ac:spMkLst>
            <pc:docMk/>
            <pc:sldMk cId="1169073209" sldId="2598"/>
            <ac:spMk id="6" creationId="{BAC7E4E6-63D3-CCCA-8A73-4D7256532E82}"/>
          </ac:spMkLst>
        </pc:spChg>
        <pc:picChg chg="add mod">
          <ac:chgData name="You, Jiaxuan" userId="c2504fba-d88a-4283-942c-9b63d8265259" providerId="ADAL" clId="{A218B6D3-79E6-C84B-93A4-61CFEE9B10ED}" dt="2025-01-23T21:19:07.568" v="3939" actId="1076"/>
          <ac:picMkLst>
            <pc:docMk/>
            <pc:sldMk cId="1169073209" sldId="2598"/>
            <ac:picMk id="7" creationId="{CAB5842B-9426-E69D-638C-EFB4C9DEFA3E}"/>
          </ac:picMkLst>
        </pc:picChg>
      </pc:sldChg>
      <pc:sldChg chg="modSp add del mod">
        <pc:chgData name="You, Jiaxuan" userId="c2504fba-d88a-4283-942c-9b63d8265259" providerId="ADAL" clId="{A218B6D3-79E6-C84B-93A4-61CFEE9B10ED}" dt="2025-01-23T21:20:33.991" v="3966" actId="2696"/>
        <pc:sldMkLst>
          <pc:docMk/>
          <pc:sldMk cId="1744339320" sldId="2599"/>
        </pc:sldMkLst>
      </pc:sldChg>
      <pc:sldChg chg="addSp modSp new mod">
        <pc:chgData name="You, Jiaxuan" userId="c2504fba-d88a-4283-942c-9b63d8265259" providerId="ADAL" clId="{A218B6D3-79E6-C84B-93A4-61CFEE9B10ED}" dt="2025-01-23T21:24:07.641" v="4224" actId="20577"/>
        <pc:sldMkLst>
          <pc:docMk/>
          <pc:sldMk cId="2444722758" sldId="2599"/>
        </pc:sldMkLst>
        <pc:spChg chg="mod">
          <ac:chgData name="You, Jiaxuan" userId="c2504fba-d88a-4283-942c-9b63d8265259" providerId="ADAL" clId="{A218B6D3-79E6-C84B-93A4-61CFEE9B10ED}" dt="2025-01-23T21:24:07.641" v="4224" actId="20577"/>
          <ac:spMkLst>
            <pc:docMk/>
            <pc:sldMk cId="2444722758" sldId="2599"/>
            <ac:spMk id="2" creationId="{A677CB35-FE09-54BF-7886-D62F119E302E}"/>
          </ac:spMkLst>
        </pc:spChg>
        <pc:picChg chg="add mod">
          <ac:chgData name="You, Jiaxuan" userId="c2504fba-d88a-4283-942c-9b63d8265259" providerId="ADAL" clId="{A218B6D3-79E6-C84B-93A4-61CFEE9B10ED}" dt="2025-01-23T21:23:04.497" v="4206" actId="14100"/>
          <ac:picMkLst>
            <pc:docMk/>
            <pc:sldMk cId="2444722758" sldId="2599"/>
            <ac:picMk id="7" creationId="{3B028D1E-C6E2-E9BD-E94E-FA5978491BC4}"/>
          </ac:picMkLst>
        </pc:picChg>
      </pc:sldChg>
      <pc:sldChg chg="new">
        <pc:chgData name="You, Jiaxuan" userId="c2504fba-d88a-4283-942c-9b63d8265259" providerId="ADAL" clId="{A218B6D3-79E6-C84B-93A4-61CFEE9B10ED}" dt="2025-01-23T21:25:32.943" v="4265" actId="680"/>
        <pc:sldMkLst>
          <pc:docMk/>
          <pc:sldMk cId="3277213925" sldId="2600"/>
        </pc:sldMkLst>
      </pc:sldChg>
      <pc:sldChg chg="addSp modSp new mod">
        <pc:chgData name="You, Jiaxuan" userId="c2504fba-d88a-4283-942c-9b63d8265259" providerId="ADAL" clId="{A218B6D3-79E6-C84B-93A4-61CFEE9B10ED}" dt="2025-01-23T21:27:33.400" v="4276"/>
        <pc:sldMkLst>
          <pc:docMk/>
          <pc:sldMk cId="4032842042" sldId="2601"/>
        </pc:sldMkLst>
        <pc:spChg chg="mod">
          <ac:chgData name="You, Jiaxuan" userId="c2504fba-d88a-4283-942c-9b63d8265259" providerId="ADAL" clId="{A218B6D3-79E6-C84B-93A4-61CFEE9B10ED}" dt="2025-01-23T21:27:33.400" v="4276"/>
          <ac:spMkLst>
            <pc:docMk/>
            <pc:sldMk cId="4032842042" sldId="2601"/>
            <ac:spMk id="2" creationId="{BD9D3FEE-79DA-CF3A-7DD2-CDB75D436B30}"/>
          </ac:spMkLst>
        </pc:spChg>
        <pc:spChg chg="mod">
          <ac:chgData name="You, Jiaxuan" userId="c2504fba-d88a-4283-942c-9b63d8265259" providerId="ADAL" clId="{A218B6D3-79E6-C84B-93A4-61CFEE9B10ED}" dt="2025-01-23T21:27:28.343" v="4275" actId="1076"/>
          <ac:spMkLst>
            <pc:docMk/>
            <pc:sldMk cId="4032842042" sldId="2601"/>
            <ac:spMk id="6" creationId="{434BD5A5-8AF1-5FAC-08EE-AEE3DA778AF6}"/>
          </ac:spMkLst>
        </pc:spChg>
        <pc:picChg chg="add mod">
          <ac:chgData name="You, Jiaxuan" userId="c2504fba-d88a-4283-942c-9b63d8265259" providerId="ADAL" clId="{A218B6D3-79E6-C84B-93A4-61CFEE9B10ED}" dt="2025-01-23T21:27:25.641" v="4274" actId="1076"/>
          <ac:picMkLst>
            <pc:docMk/>
            <pc:sldMk cId="4032842042" sldId="2601"/>
            <ac:picMk id="7" creationId="{978C8217-5C62-CFF2-F635-E9FF2ED5832C}"/>
          </ac:picMkLst>
        </pc:picChg>
      </pc:sldChg>
      <pc:sldChg chg="modSp add mod">
        <pc:chgData name="You, Jiaxuan" userId="c2504fba-d88a-4283-942c-9b63d8265259" providerId="ADAL" clId="{A218B6D3-79E6-C84B-93A4-61CFEE9B10ED}" dt="2025-01-23T21:31:14.034" v="4293" actId="20577"/>
        <pc:sldMkLst>
          <pc:docMk/>
          <pc:sldMk cId="103423165" sldId="2602"/>
        </pc:sldMkLst>
        <pc:spChg chg="mod">
          <ac:chgData name="You, Jiaxuan" userId="c2504fba-d88a-4283-942c-9b63d8265259" providerId="ADAL" clId="{A218B6D3-79E6-C84B-93A4-61CFEE9B10ED}" dt="2025-01-23T21:31:14.034" v="4293" actId="20577"/>
          <ac:spMkLst>
            <pc:docMk/>
            <pc:sldMk cId="103423165" sldId="2602"/>
            <ac:spMk id="2" creationId="{5650E5FA-4289-C697-2252-397AAF6E3191}"/>
          </ac:spMkLst>
        </pc:spChg>
      </pc:sldChg>
    </pc:docChg>
  </pc:docChgLst>
  <pc:docChgLst>
    <pc:chgData name="You, Jiaxuan" userId="c2504fba-d88a-4283-942c-9b63d8265259" providerId="ADAL" clId="{A352C32B-E6FE-044D-B7BD-805265E6B89A}"/>
    <pc:docChg chg="undo custSel addSld delSld modSld sldOrd">
      <pc:chgData name="You, Jiaxuan" userId="c2504fba-d88a-4283-942c-9b63d8265259" providerId="ADAL" clId="{A352C32B-E6FE-044D-B7BD-805265E6B89A}" dt="2025-01-28T22:14:34.126" v="2222" actId="20577"/>
      <pc:docMkLst>
        <pc:docMk/>
      </pc:docMkLst>
      <pc:sldChg chg="modSp mod">
        <pc:chgData name="You, Jiaxuan" userId="c2504fba-d88a-4283-942c-9b63d8265259" providerId="ADAL" clId="{A352C32B-E6FE-044D-B7BD-805265E6B89A}" dt="2025-01-28T17:50:04.123" v="1" actId="20577"/>
        <pc:sldMkLst>
          <pc:docMk/>
          <pc:sldMk cId="3086503586" sldId="2454"/>
        </pc:sldMkLst>
        <pc:spChg chg="mod">
          <ac:chgData name="You, Jiaxuan" userId="c2504fba-d88a-4283-942c-9b63d8265259" providerId="ADAL" clId="{A352C32B-E6FE-044D-B7BD-805265E6B89A}" dt="2025-01-28T17:50:04.123" v="1" actId="20577"/>
          <ac:spMkLst>
            <pc:docMk/>
            <pc:sldMk cId="3086503586" sldId="2454"/>
            <ac:spMk id="2" creationId="{00000000-0000-0000-0000-000000000000}"/>
          </ac:spMkLst>
        </pc:spChg>
      </pc:sldChg>
      <pc:sldChg chg="modSp mod">
        <pc:chgData name="You, Jiaxuan" userId="c2504fba-d88a-4283-942c-9b63d8265259" providerId="ADAL" clId="{A352C32B-E6FE-044D-B7BD-805265E6B89A}" dt="2025-01-28T17:51:33.575" v="55" actId="20577"/>
        <pc:sldMkLst>
          <pc:docMk/>
          <pc:sldMk cId="2490671594" sldId="2569"/>
        </pc:sldMkLst>
        <pc:spChg chg="mod">
          <ac:chgData name="You, Jiaxuan" userId="c2504fba-d88a-4283-942c-9b63d8265259" providerId="ADAL" clId="{A352C32B-E6FE-044D-B7BD-805265E6B89A}" dt="2025-01-28T17:51:33.575" v="55" actId="20577"/>
          <ac:spMkLst>
            <pc:docMk/>
            <pc:sldMk cId="2490671594" sldId="2569"/>
            <ac:spMk id="6" creationId="{30E33917-D977-8DD8-5027-EB0334A93F5B}"/>
          </ac:spMkLst>
        </pc:spChg>
      </pc:sldChg>
      <pc:sldChg chg="del">
        <pc:chgData name="You, Jiaxuan" userId="c2504fba-d88a-4283-942c-9b63d8265259" providerId="ADAL" clId="{A352C32B-E6FE-044D-B7BD-805265E6B89A}" dt="2025-01-28T17:50:59.159" v="3" actId="2696"/>
        <pc:sldMkLst>
          <pc:docMk/>
          <pc:sldMk cId="536974875" sldId="2570"/>
        </pc:sldMkLst>
      </pc:sldChg>
      <pc:sldChg chg="del">
        <pc:chgData name="You, Jiaxuan" userId="c2504fba-d88a-4283-942c-9b63d8265259" providerId="ADAL" clId="{A352C32B-E6FE-044D-B7BD-805265E6B89A}" dt="2025-01-28T17:50:59.171" v="4" actId="2696"/>
        <pc:sldMkLst>
          <pc:docMk/>
          <pc:sldMk cId="1498319572" sldId="2571"/>
        </pc:sldMkLst>
      </pc:sldChg>
      <pc:sldChg chg="modSp mod ord">
        <pc:chgData name="You, Jiaxuan" userId="c2504fba-d88a-4283-942c-9b63d8265259" providerId="ADAL" clId="{A352C32B-E6FE-044D-B7BD-805265E6B89A}" dt="2025-01-28T19:15:24.793" v="72" actId="20577"/>
        <pc:sldMkLst>
          <pc:docMk/>
          <pc:sldMk cId="1624004740" sldId="2573"/>
        </pc:sldMkLst>
        <pc:spChg chg="mod">
          <ac:chgData name="You, Jiaxuan" userId="c2504fba-d88a-4283-942c-9b63d8265259" providerId="ADAL" clId="{A352C32B-E6FE-044D-B7BD-805265E6B89A}" dt="2025-01-28T19:15:24.793" v="72" actId="20577"/>
          <ac:spMkLst>
            <pc:docMk/>
            <pc:sldMk cId="1624004740" sldId="2573"/>
            <ac:spMk id="2" creationId="{7172D37E-0ACB-23C2-16C0-6221204A7242}"/>
          </ac:spMkLst>
        </pc:spChg>
      </pc:sldChg>
      <pc:sldChg chg="modSp mod ord">
        <pc:chgData name="You, Jiaxuan" userId="c2504fba-d88a-4283-942c-9b63d8265259" providerId="ADAL" clId="{A352C32B-E6FE-044D-B7BD-805265E6B89A}" dt="2025-01-28T19:15:06.583" v="64" actId="20577"/>
        <pc:sldMkLst>
          <pc:docMk/>
          <pc:sldMk cId="4161669587" sldId="2575"/>
        </pc:sldMkLst>
        <pc:spChg chg="mod">
          <ac:chgData name="You, Jiaxuan" userId="c2504fba-d88a-4283-942c-9b63d8265259" providerId="ADAL" clId="{A352C32B-E6FE-044D-B7BD-805265E6B89A}" dt="2025-01-28T19:15:06.583" v="64" actId="20577"/>
          <ac:spMkLst>
            <pc:docMk/>
            <pc:sldMk cId="4161669587" sldId="2575"/>
            <ac:spMk id="2" creationId="{64B406CD-C654-6AA7-C63B-984E97921147}"/>
          </ac:spMkLst>
        </pc:spChg>
      </pc:sldChg>
      <pc:sldChg chg="modSp new mod">
        <pc:chgData name="You, Jiaxuan" userId="c2504fba-d88a-4283-942c-9b63d8265259" providerId="ADAL" clId="{A352C32B-E6FE-044D-B7BD-805265E6B89A}" dt="2025-01-28T21:23:56.946" v="1801" actId="20577"/>
        <pc:sldMkLst>
          <pc:docMk/>
          <pc:sldMk cId="3122826701" sldId="2603"/>
        </pc:sldMkLst>
        <pc:spChg chg="mod">
          <ac:chgData name="You, Jiaxuan" userId="c2504fba-d88a-4283-942c-9b63d8265259" providerId="ADAL" clId="{A352C32B-E6FE-044D-B7BD-805265E6B89A}" dt="2025-01-28T19:36:11.258" v="90" actId="20577"/>
          <ac:spMkLst>
            <pc:docMk/>
            <pc:sldMk cId="3122826701" sldId="2603"/>
            <ac:spMk id="2" creationId="{669D23E1-2401-5A50-7643-D51B130EB202}"/>
          </ac:spMkLst>
        </pc:spChg>
        <pc:spChg chg="mod">
          <ac:chgData name="You, Jiaxuan" userId="c2504fba-d88a-4283-942c-9b63d8265259" providerId="ADAL" clId="{A352C32B-E6FE-044D-B7BD-805265E6B89A}" dt="2025-01-28T21:23:56.946" v="1801" actId="20577"/>
          <ac:spMkLst>
            <pc:docMk/>
            <pc:sldMk cId="3122826701" sldId="2603"/>
            <ac:spMk id="6" creationId="{D03C2628-DD13-1240-0D07-AFD1F6DB38B2}"/>
          </ac:spMkLst>
        </pc:spChg>
      </pc:sldChg>
      <pc:sldChg chg="addSp modSp new mod">
        <pc:chgData name="You, Jiaxuan" userId="c2504fba-d88a-4283-942c-9b63d8265259" providerId="ADAL" clId="{A352C32B-E6FE-044D-B7BD-805265E6B89A}" dt="2025-01-28T19:53:49.936" v="321" actId="20577"/>
        <pc:sldMkLst>
          <pc:docMk/>
          <pc:sldMk cId="1970122218" sldId="2604"/>
        </pc:sldMkLst>
        <pc:spChg chg="mod">
          <ac:chgData name="You, Jiaxuan" userId="c2504fba-d88a-4283-942c-9b63d8265259" providerId="ADAL" clId="{A352C32B-E6FE-044D-B7BD-805265E6B89A}" dt="2025-01-28T19:53:49.936" v="321" actId="20577"/>
          <ac:spMkLst>
            <pc:docMk/>
            <pc:sldMk cId="1970122218" sldId="2604"/>
            <ac:spMk id="2" creationId="{0F69A32F-C8D7-46F9-23D8-7F6448E1F44E}"/>
          </ac:spMkLst>
        </pc:spChg>
        <pc:spChg chg="mod">
          <ac:chgData name="You, Jiaxuan" userId="c2504fba-d88a-4283-942c-9b63d8265259" providerId="ADAL" clId="{A352C32B-E6FE-044D-B7BD-805265E6B89A}" dt="2025-01-28T19:45:16.888" v="182" actId="20577"/>
          <ac:spMkLst>
            <pc:docMk/>
            <pc:sldMk cId="1970122218" sldId="2604"/>
            <ac:spMk id="6" creationId="{B569AFC5-1E48-E6E8-6E73-90EF77842844}"/>
          </ac:spMkLst>
        </pc:spChg>
        <pc:picChg chg="add mod">
          <ac:chgData name="You, Jiaxuan" userId="c2504fba-d88a-4283-942c-9b63d8265259" providerId="ADAL" clId="{A352C32B-E6FE-044D-B7BD-805265E6B89A}" dt="2025-01-28T19:45:19.315" v="183" actId="1076"/>
          <ac:picMkLst>
            <pc:docMk/>
            <pc:sldMk cId="1970122218" sldId="2604"/>
            <ac:picMk id="7" creationId="{88CDAFAA-F982-305D-D8AF-D360E1A09EC8}"/>
          </ac:picMkLst>
        </pc:picChg>
      </pc:sldChg>
      <pc:sldChg chg="addSp modSp new mod ord">
        <pc:chgData name="You, Jiaxuan" userId="c2504fba-d88a-4283-942c-9b63d8265259" providerId="ADAL" clId="{A352C32B-E6FE-044D-B7BD-805265E6B89A}" dt="2025-01-28T19:53:56.063" v="329" actId="20577"/>
        <pc:sldMkLst>
          <pc:docMk/>
          <pc:sldMk cId="1878507565" sldId="2605"/>
        </pc:sldMkLst>
        <pc:spChg chg="mod">
          <ac:chgData name="You, Jiaxuan" userId="c2504fba-d88a-4283-942c-9b63d8265259" providerId="ADAL" clId="{A352C32B-E6FE-044D-B7BD-805265E6B89A}" dt="2025-01-28T19:53:56.063" v="329" actId="20577"/>
          <ac:spMkLst>
            <pc:docMk/>
            <pc:sldMk cId="1878507565" sldId="2605"/>
            <ac:spMk id="2" creationId="{43A21565-5D3B-1F56-FACE-ABB27F770074}"/>
          </ac:spMkLst>
        </pc:spChg>
        <pc:spChg chg="mod">
          <ac:chgData name="You, Jiaxuan" userId="c2504fba-d88a-4283-942c-9b63d8265259" providerId="ADAL" clId="{A352C32B-E6FE-044D-B7BD-805265E6B89A}" dt="2025-01-28T19:53:18.639" v="282" actId="20577"/>
          <ac:spMkLst>
            <pc:docMk/>
            <pc:sldMk cId="1878507565" sldId="2605"/>
            <ac:spMk id="6" creationId="{953CC5BB-C5B5-66DD-FBD8-36C87CBDB66B}"/>
          </ac:spMkLst>
        </pc:spChg>
        <pc:picChg chg="add mod">
          <ac:chgData name="You, Jiaxuan" userId="c2504fba-d88a-4283-942c-9b63d8265259" providerId="ADAL" clId="{A352C32B-E6FE-044D-B7BD-805265E6B89A}" dt="2025-01-28T19:52:30.712" v="268" actId="1076"/>
          <ac:picMkLst>
            <pc:docMk/>
            <pc:sldMk cId="1878507565" sldId="2605"/>
            <ac:picMk id="7" creationId="{25C656F2-41AD-78AD-E6C4-4BB57FD0BFA2}"/>
          </ac:picMkLst>
        </pc:picChg>
      </pc:sldChg>
      <pc:sldChg chg="addSp modSp new mod">
        <pc:chgData name="You, Jiaxuan" userId="c2504fba-d88a-4283-942c-9b63d8265259" providerId="ADAL" clId="{A352C32B-E6FE-044D-B7BD-805265E6B89A}" dt="2025-01-28T19:54:09.566" v="339" actId="14100"/>
        <pc:sldMkLst>
          <pc:docMk/>
          <pc:sldMk cId="1654849985" sldId="2606"/>
        </pc:sldMkLst>
        <pc:spChg chg="mod">
          <ac:chgData name="You, Jiaxuan" userId="c2504fba-d88a-4283-942c-9b63d8265259" providerId="ADAL" clId="{A352C32B-E6FE-044D-B7BD-805265E6B89A}" dt="2025-01-28T19:54:06.666" v="338" actId="14100"/>
          <ac:spMkLst>
            <pc:docMk/>
            <pc:sldMk cId="1654849985" sldId="2606"/>
            <ac:spMk id="2" creationId="{B7012B4C-0272-9800-4580-BDE6BC26B575}"/>
          </ac:spMkLst>
        </pc:spChg>
        <pc:spChg chg="mod">
          <ac:chgData name="You, Jiaxuan" userId="c2504fba-d88a-4283-942c-9b63d8265259" providerId="ADAL" clId="{A352C32B-E6FE-044D-B7BD-805265E6B89A}" dt="2025-01-28T19:54:09.566" v="339" actId="14100"/>
          <ac:spMkLst>
            <pc:docMk/>
            <pc:sldMk cId="1654849985" sldId="2606"/>
            <ac:spMk id="6" creationId="{47E31F10-5389-FD5A-D949-A92B5141C288}"/>
          </ac:spMkLst>
        </pc:spChg>
        <pc:picChg chg="add mod">
          <ac:chgData name="You, Jiaxuan" userId="c2504fba-d88a-4283-942c-9b63d8265259" providerId="ADAL" clId="{A352C32B-E6FE-044D-B7BD-805265E6B89A}" dt="2025-01-28T19:51:42.224" v="239" actId="1076"/>
          <ac:picMkLst>
            <pc:docMk/>
            <pc:sldMk cId="1654849985" sldId="2606"/>
            <ac:picMk id="7" creationId="{27555746-6F27-9329-81C0-AFB5787C2928}"/>
          </ac:picMkLst>
        </pc:picChg>
      </pc:sldChg>
      <pc:sldChg chg="addSp delSp modSp new mod">
        <pc:chgData name="You, Jiaxuan" userId="c2504fba-d88a-4283-942c-9b63d8265259" providerId="ADAL" clId="{A352C32B-E6FE-044D-B7BD-805265E6B89A}" dt="2025-01-28T19:56:21.834" v="366" actId="1076"/>
        <pc:sldMkLst>
          <pc:docMk/>
          <pc:sldMk cId="1707553069" sldId="2607"/>
        </pc:sldMkLst>
        <pc:spChg chg="mod">
          <ac:chgData name="You, Jiaxuan" userId="c2504fba-d88a-4283-942c-9b63d8265259" providerId="ADAL" clId="{A352C32B-E6FE-044D-B7BD-805265E6B89A}" dt="2025-01-28T19:55:58.400" v="360" actId="20577"/>
          <ac:spMkLst>
            <pc:docMk/>
            <pc:sldMk cId="1707553069" sldId="2607"/>
            <ac:spMk id="2" creationId="{B35BAD53-F935-3AA8-B01E-788AEF60997F}"/>
          </ac:spMkLst>
        </pc:spChg>
        <pc:picChg chg="add mod">
          <ac:chgData name="You, Jiaxuan" userId="c2504fba-d88a-4283-942c-9b63d8265259" providerId="ADAL" clId="{A352C32B-E6FE-044D-B7BD-805265E6B89A}" dt="2025-01-28T19:56:21.834" v="366" actId="1076"/>
          <ac:picMkLst>
            <pc:docMk/>
            <pc:sldMk cId="1707553069" sldId="2607"/>
            <ac:picMk id="7" creationId="{193BA873-D812-4112-EBDB-F2326B234BEB}"/>
          </ac:picMkLst>
        </pc:picChg>
      </pc:sldChg>
      <pc:sldChg chg="modSp new mod">
        <pc:chgData name="You, Jiaxuan" userId="c2504fba-d88a-4283-942c-9b63d8265259" providerId="ADAL" clId="{A352C32B-E6FE-044D-B7BD-805265E6B89A}" dt="2025-01-28T21:24:08.973" v="1808" actId="20577"/>
        <pc:sldMkLst>
          <pc:docMk/>
          <pc:sldMk cId="769401101" sldId="2608"/>
        </pc:sldMkLst>
        <pc:spChg chg="mod">
          <ac:chgData name="You, Jiaxuan" userId="c2504fba-d88a-4283-942c-9b63d8265259" providerId="ADAL" clId="{A352C32B-E6FE-044D-B7BD-805265E6B89A}" dt="2025-01-28T20:09:56.524" v="403" actId="20577"/>
          <ac:spMkLst>
            <pc:docMk/>
            <pc:sldMk cId="769401101" sldId="2608"/>
            <ac:spMk id="2" creationId="{2FF7E57D-EF55-A927-1D69-71357DE3797B}"/>
          </ac:spMkLst>
        </pc:spChg>
        <pc:spChg chg="mod">
          <ac:chgData name="You, Jiaxuan" userId="c2504fba-d88a-4283-942c-9b63d8265259" providerId="ADAL" clId="{A352C32B-E6FE-044D-B7BD-805265E6B89A}" dt="2025-01-28T21:24:08.973" v="1808" actId="20577"/>
          <ac:spMkLst>
            <pc:docMk/>
            <pc:sldMk cId="769401101" sldId="2608"/>
            <ac:spMk id="6" creationId="{61946F52-7239-5717-38C3-2CA904CBF375}"/>
          </ac:spMkLst>
        </pc:spChg>
      </pc:sldChg>
      <pc:sldChg chg="modSp new mod">
        <pc:chgData name="You, Jiaxuan" userId="c2504fba-d88a-4283-942c-9b63d8265259" providerId="ADAL" clId="{A352C32B-E6FE-044D-B7BD-805265E6B89A}" dt="2025-01-28T20:30:31.450" v="843" actId="20577"/>
        <pc:sldMkLst>
          <pc:docMk/>
          <pc:sldMk cId="3629551069" sldId="2609"/>
        </pc:sldMkLst>
        <pc:spChg chg="mod">
          <ac:chgData name="You, Jiaxuan" userId="c2504fba-d88a-4283-942c-9b63d8265259" providerId="ADAL" clId="{A352C32B-E6FE-044D-B7BD-805265E6B89A}" dt="2025-01-28T20:11:13.737" v="445" actId="20577"/>
          <ac:spMkLst>
            <pc:docMk/>
            <pc:sldMk cId="3629551069" sldId="2609"/>
            <ac:spMk id="2" creationId="{F43ED8ED-3BA0-9B97-80C1-8AB2503ECAED}"/>
          </ac:spMkLst>
        </pc:spChg>
        <pc:spChg chg="mod">
          <ac:chgData name="You, Jiaxuan" userId="c2504fba-d88a-4283-942c-9b63d8265259" providerId="ADAL" clId="{A352C32B-E6FE-044D-B7BD-805265E6B89A}" dt="2025-01-28T20:30:31.450" v="843" actId="20577"/>
          <ac:spMkLst>
            <pc:docMk/>
            <pc:sldMk cId="3629551069" sldId="2609"/>
            <ac:spMk id="6" creationId="{FBE0A4FE-1B79-2A5B-EC86-5387171DDB4C}"/>
          </ac:spMkLst>
        </pc:spChg>
      </pc:sldChg>
      <pc:sldChg chg="addSp delSp modSp new mod">
        <pc:chgData name="You, Jiaxuan" userId="c2504fba-d88a-4283-942c-9b63d8265259" providerId="ADAL" clId="{A352C32B-E6FE-044D-B7BD-805265E6B89A}" dt="2025-01-28T20:15:42.741" v="570" actId="1076"/>
        <pc:sldMkLst>
          <pc:docMk/>
          <pc:sldMk cId="1152181164" sldId="2610"/>
        </pc:sldMkLst>
        <pc:spChg chg="mod">
          <ac:chgData name="You, Jiaxuan" userId="c2504fba-d88a-4283-942c-9b63d8265259" providerId="ADAL" clId="{A352C32B-E6FE-044D-B7BD-805265E6B89A}" dt="2025-01-28T20:14:33.704" v="536"/>
          <ac:spMkLst>
            <pc:docMk/>
            <pc:sldMk cId="1152181164" sldId="2610"/>
            <ac:spMk id="2" creationId="{61F74BE6-BC4F-A460-22E0-F2AADB160875}"/>
          </ac:spMkLst>
        </pc:spChg>
        <pc:spChg chg="add del mod">
          <ac:chgData name="You, Jiaxuan" userId="c2504fba-d88a-4283-942c-9b63d8265259" providerId="ADAL" clId="{A352C32B-E6FE-044D-B7BD-805265E6B89A}" dt="2025-01-28T20:15:40.431" v="569" actId="27636"/>
          <ac:spMkLst>
            <pc:docMk/>
            <pc:sldMk cId="1152181164" sldId="2610"/>
            <ac:spMk id="6" creationId="{0EB463EA-3601-BA60-4217-5A6964620617}"/>
          </ac:spMkLst>
        </pc:spChg>
        <pc:picChg chg="add mod">
          <ac:chgData name="You, Jiaxuan" userId="c2504fba-d88a-4283-942c-9b63d8265259" providerId="ADAL" clId="{A352C32B-E6FE-044D-B7BD-805265E6B89A}" dt="2025-01-28T20:15:42.741" v="570" actId="1076"/>
          <ac:picMkLst>
            <pc:docMk/>
            <pc:sldMk cId="1152181164" sldId="2610"/>
            <ac:picMk id="10" creationId="{C7285CFF-D52F-55CA-2856-5985270F445A}"/>
          </ac:picMkLst>
        </pc:picChg>
      </pc:sldChg>
      <pc:sldChg chg="addSp delSp modSp new mod">
        <pc:chgData name="You, Jiaxuan" userId="c2504fba-d88a-4283-942c-9b63d8265259" providerId="ADAL" clId="{A352C32B-E6FE-044D-B7BD-805265E6B89A}" dt="2025-01-28T20:24:09.007" v="731" actId="1076"/>
        <pc:sldMkLst>
          <pc:docMk/>
          <pc:sldMk cId="3520357091" sldId="2611"/>
        </pc:sldMkLst>
        <pc:spChg chg="mod">
          <ac:chgData name="You, Jiaxuan" userId="c2504fba-d88a-4283-942c-9b63d8265259" providerId="ADAL" clId="{A352C32B-E6FE-044D-B7BD-805265E6B89A}" dt="2025-01-28T20:23:15.484" v="727" actId="20577"/>
          <ac:spMkLst>
            <pc:docMk/>
            <pc:sldMk cId="3520357091" sldId="2611"/>
            <ac:spMk id="2" creationId="{F3E54C81-F836-E959-E880-3F011274BB89}"/>
          </ac:spMkLst>
        </pc:spChg>
        <pc:spChg chg="add del mod">
          <ac:chgData name="You, Jiaxuan" userId="c2504fba-d88a-4283-942c-9b63d8265259" providerId="ADAL" clId="{A352C32B-E6FE-044D-B7BD-805265E6B89A}" dt="2025-01-28T20:24:09.007" v="731" actId="1076"/>
          <ac:spMkLst>
            <pc:docMk/>
            <pc:sldMk cId="3520357091" sldId="2611"/>
            <ac:spMk id="6" creationId="{228B6313-143F-2503-3A1E-703F7E460315}"/>
          </ac:spMkLst>
        </pc:spChg>
        <pc:grpChg chg="add mod">
          <ac:chgData name="You, Jiaxuan" userId="c2504fba-d88a-4283-942c-9b63d8265259" providerId="ADAL" clId="{A352C32B-E6FE-044D-B7BD-805265E6B89A}" dt="2025-01-28T20:19:30.860" v="634" actId="1076"/>
          <ac:grpSpMkLst>
            <pc:docMk/>
            <pc:sldMk cId="3520357091" sldId="2611"/>
            <ac:grpSpMk id="13" creationId="{FF960771-83AC-8BB8-0E97-366BB9D43F65}"/>
          </ac:grpSpMkLst>
        </pc:grpChg>
        <pc:picChg chg="add mod">
          <ac:chgData name="You, Jiaxuan" userId="c2504fba-d88a-4283-942c-9b63d8265259" providerId="ADAL" clId="{A352C32B-E6FE-044D-B7BD-805265E6B89A}" dt="2025-01-28T20:19:27.913" v="633" actId="164"/>
          <ac:picMkLst>
            <pc:docMk/>
            <pc:sldMk cId="3520357091" sldId="2611"/>
            <ac:picMk id="10" creationId="{10D4B345-66D5-8334-DF4E-1DB77C2EB6C6}"/>
          </ac:picMkLst>
        </pc:picChg>
        <pc:picChg chg="add mod">
          <ac:chgData name="You, Jiaxuan" userId="c2504fba-d88a-4283-942c-9b63d8265259" providerId="ADAL" clId="{A352C32B-E6FE-044D-B7BD-805265E6B89A}" dt="2025-01-28T20:19:27.913" v="633" actId="164"/>
          <ac:picMkLst>
            <pc:docMk/>
            <pc:sldMk cId="3520357091" sldId="2611"/>
            <ac:picMk id="12" creationId="{2BE4ED26-26A0-7BBD-BAFF-B8DBE0310D3D}"/>
          </ac:picMkLst>
        </pc:picChg>
        <pc:picChg chg="add mod">
          <ac:chgData name="You, Jiaxuan" userId="c2504fba-d88a-4283-942c-9b63d8265259" providerId="ADAL" clId="{A352C32B-E6FE-044D-B7BD-805265E6B89A}" dt="2025-01-28T20:24:05.079" v="730" actId="1076"/>
          <ac:picMkLst>
            <pc:docMk/>
            <pc:sldMk cId="3520357091" sldId="2611"/>
            <ac:picMk id="14" creationId="{DB5F3BEE-CBFD-79F5-64C8-1A3BA8D3A581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0:23:04.180" v="715" actId="1076"/>
        <pc:sldMkLst>
          <pc:docMk/>
          <pc:sldMk cId="2439126586" sldId="2612"/>
        </pc:sldMkLst>
        <pc:spChg chg="mod">
          <ac:chgData name="You, Jiaxuan" userId="c2504fba-d88a-4283-942c-9b63d8265259" providerId="ADAL" clId="{A352C32B-E6FE-044D-B7BD-805265E6B89A}" dt="2025-01-28T20:21:40.009" v="675" actId="20577"/>
          <ac:spMkLst>
            <pc:docMk/>
            <pc:sldMk cId="2439126586" sldId="2612"/>
            <ac:spMk id="2" creationId="{3F786A1E-0F4A-75AA-578D-B4F467510DE2}"/>
          </ac:spMkLst>
        </pc:spChg>
        <pc:spChg chg="mod">
          <ac:chgData name="You, Jiaxuan" userId="c2504fba-d88a-4283-942c-9b63d8265259" providerId="ADAL" clId="{A352C32B-E6FE-044D-B7BD-805265E6B89A}" dt="2025-01-28T20:23:04.180" v="715" actId="1076"/>
          <ac:spMkLst>
            <pc:docMk/>
            <pc:sldMk cId="2439126586" sldId="2612"/>
            <ac:spMk id="6" creationId="{EE971F6C-506E-B1F2-4886-40AD59A4FFC5}"/>
          </ac:spMkLst>
        </pc:spChg>
        <pc:picChg chg="add mod">
          <ac:chgData name="You, Jiaxuan" userId="c2504fba-d88a-4283-942c-9b63d8265259" providerId="ADAL" clId="{A352C32B-E6FE-044D-B7BD-805265E6B89A}" dt="2025-01-28T20:22:27.781" v="683" actId="1076"/>
          <ac:picMkLst>
            <pc:docMk/>
            <pc:sldMk cId="2439126586" sldId="2612"/>
            <ac:picMk id="7" creationId="{CFB6F1B1-7EB2-1FC8-D39E-7368F6C60D99}"/>
          </ac:picMkLst>
        </pc:picChg>
        <pc:picChg chg="add mod">
          <ac:chgData name="You, Jiaxuan" userId="c2504fba-d88a-4283-942c-9b63d8265259" providerId="ADAL" clId="{A352C32B-E6FE-044D-B7BD-805265E6B89A}" dt="2025-01-28T20:22:36.245" v="696" actId="1038"/>
          <ac:picMkLst>
            <pc:docMk/>
            <pc:sldMk cId="2439126586" sldId="2612"/>
            <ac:picMk id="8" creationId="{F440052B-86B0-F2F5-6CA5-F040021EF25C}"/>
          </ac:picMkLst>
        </pc:picChg>
      </pc:sldChg>
      <pc:sldChg chg="addSp delSp modSp new mod ord">
        <pc:chgData name="You, Jiaxuan" userId="c2504fba-d88a-4283-942c-9b63d8265259" providerId="ADAL" clId="{A352C32B-E6FE-044D-B7BD-805265E6B89A}" dt="2025-01-28T20:30:05.694" v="792" actId="14100"/>
        <pc:sldMkLst>
          <pc:docMk/>
          <pc:sldMk cId="2575745777" sldId="2613"/>
        </pc:sldMkLst>
        <pc:spChg chg="mod">
          <ac:chgData name="You, Jiaxuan" userId="c2504fba-d88a-4283-942c-9b63d8265259" providerId="ADAL" clId="{A352C32B-E6FE-044D-B7BD-805265E6B89A}" dt="2025-01-28T20:26:29.876" v="761" actId="20577"/>
          <ac:spMkLst>
            <pc:docMk/>
            <pc:sldMk cId="2575745777" sldId="2613"/>
            <ac:spMk id="2" creationId="{93D9A1B7-A1F3-A2C2-BA29-CE2DF554A275}"/>
          </ac:spMkLst>
        </pc:spChg>
        <pc:spChg chg="mod">
          <ac:chgData name="You, Jiaxuan" userId="c2504fba-d88a-4283-942c-9b63d8265259" providerId="ADAL" clId="{A352C32B-E6FE-044D-B7BD-805265E6B89A}" dt="2025-01-28T20:30:05.694" v="792" actId="14100"/>
          <ac:spMkLst>
            <pc:docMk/>
            <pc:sldMk cId="2575745777" sldId="2613"/>
            <ac:spMk id="6" creationId="{FF44B4C8-A6EF-D6D0-6147-1ACEE6CC225D}"/>
          </ac:spMkLst>
        </pc:spChg>
        <pc:picChg chg="add mod">
          <ac:chgData name="You, Jiaxuan" userId="c2504fba-d88a-4283-942c-9b63d8265259" providerId="ADAL" clId="{A352C32B-E6FE-044D-B7BD-805265E6B89A}" dt="2025-01-28T20:28:40.801" v="769" actId="14100"/>
          <ac:picMkLst>
            <pc:docMk/>
            <pc:sldMk cId="2575745777" sldId="2613"/>
            <ac:picMk id="8" creationId="{85D080E3-1D5A-E8C5-37B9-D639160655FC}"/>
          </ac:picMkLst>
        </pc:picChg>
        <pc:picChg chg="add mod">
          <ac:chgData name="You, Jiaxuan" userId="c2504fba-d88a-4283-942c-9b63d8265259" providerId="ADAL" clId="{A352C32B-E6FE-044D-B7BD-805265E6B89A}" dt="2025-01-28T20:28:52.130" v="771" actId="1076"/>
          <ac:picMkLst>
            <pc:docMk/>
            <pc:sldMk cId="2575745777" sldId="2613"/>
            <ac:picMk id="9" creationId="{D923D5FD-E63F-A4E0-E759-B1A5B6E8B132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0:42:16.710" v="937" actId="20577"/>
        <pc:sldMkLst>
          <pc:docMk/>
          <pc:sldMk cId="1742823269" sldId="2614"/>
        </pc:sldMkLst>
        <pc:spChg chg="mod">
          <ac:chgData name="You, Jiaxuan" userId="c2504fba-d88a-4283-942c-9b63d8265259" providerId="ADAL" clId="{A352C32B-E6FE-044D-B7BD-805265E6B89A}" dt="2025-01-28T20:41:15.264" v="906" actId="20577"/>
          <ac:spMkLst>
            <pc:docMk/>
            <pc:sldMk cId="1742823269" sldId="2614"/>
            <ac:spMk id="2" creationId="{A888F9CD-9FC8-2460-4399-7A4370EEF95F}"/>
          </ac:spMkLst>
        </pc:spChg>
        <pc:spChg chg="mod">
          <ac:chgData name="You, Jiaxuan" userId="c2504fba-d88a-4283-942c-9b63d8265259" providerId="ADAL" clId="{A352C32B-E6FE-044D-B7BD-805265E6B89A}" dt="2025-01-28T20:42:16.710" v="937" actId="20577"/>
          <ac:spMkLst>
            <pc:docMk/>
            <pc:sldMk cId="1742823269" sldId="2614"/>
            <ac:spMk id="6" creationId="{D812897C-6FC8-946E-4639-B48029EA8492}"/>
          </ac:spMkLst>
        </pc:spChg>
        <pc:picChg chg="add mod">
          <ac:chgData name="You, Jiaxuan" userId="c2504fba-d88a-4283-942c-9b63d8265259" providerId="ADAL" clId="{A352C32B-E6FE-044D-B7BD-805265E6B89A}" dt="2025-01-28T20:41:51.801" v="912" actId="1076"/>
          <ac:picMkLst>
            <pc:docMk/>
            <pc:sldMk cId="1742823269" sldId="2614"/>
            <ac:picMk id="7" creationId="{2A5197AD-61DD-EEC9-4BB3-3444A395AF1B}"/>
          </ac:picMkLst>
        </pc:picChg>
        <pc:picChg chg="add mod">
          <ac:chgData name="You, Jiaxuan" userId="c2504fba-d88a-4283-942c-9b63d8265259" providerId="ADAL" clId="{A352C32B-E6FE-044D-B7BD-805265E6B89A}" dt="2025-01-28T20:41:55.599" v="913" actId="1076"/>
          <ac:picMkLst>
            <pc:docMk/>
            <pc:sldMk cId="1742823269" sldId="2614"/>
            <ac:picMk id="8" creationId="{373C5443-575D-A071-30D1-7EE8EFCFF536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0:50:46.283" v="1013" actId="20577"/>
        <pc:sldMkLst>
          <pc:docMk/>
          <pc:sldMk cId="1571009707" sldId="2615"/>
        </pc:sldMkLst>
        <pc:spChg chg="mod">
          <ac:chgData name="You, Jiaxuan" userId="c2504fba-d88a-4283-942c-9b63d8265259" providerId="ADAL" clId="{A352C32B-E6FE-044D-B7BD-805265E6B89A}" dt="2025-01-28T20:50:46.283" v="1013" actId="20577"/>
          <ac:spMkLst>
            <pc:docMk/>
            <pc:sldMk cId="1571009707" sldId="2615"/>
            <ac:spMk id="2" creationId="{FB2D1712-F26A-FB5D-A18D-B0797958EF64}"/>
          </ac:spMkLst>
        </pc:spChg>
        <pc:spChg chg="mod">
          <ac:chgData name="You, Jiaxuan" userId="c2504fba-d88a-4283-942c-9b63d8265259" providerId="ADAL" clId="{A352C32B-E6FE-044D-B7BD-805265E6B89A}" dt="2025-01-28T20:48:41.445" v="981" actId="14100"/>
          <ac:spMkLst>
            <pc:docMk/>
            <pc:sldMk cId="1571009707" sldId="2615"/>
            <ac:spMk id="6" creationId="{FB2A2123-956B-7728-ABDB-659AFCD6AC60}"/>
          </ac:spMkLst>
        </pc:spChg>
        <pc:picChg chg="add mod">
          <ac:chgData name="You, Jiaxuan" userId="c2504fba-d88a-4283-942c-9b63d8265259" providerId="ADAL" clId="{A352C32B-E6FE-044D-B7BD-805265E6B89A}" dt="2025-01-28T20:48:49.437" v="983" actId="1076"/>
          <ac:picMkLst>
            <pc:docMk/>
            <pc:sldMk cId="1571009707" sldId="2615"/>
            <ac:picMk id="7" creationId="{AF83AF5D-6CFA-3160-4267-F787797E7D66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0:53:00.211" v="1090" actId="20577"/>
        <pc:sldMkLst>
          <pc:docMk/>
          <pc:sldMk cId="587191371" sldId="2616"/>
        </pc:sldMkLst>
        <pc:spChg chg="mod">
          <ac:chgData name="You, Jiaxuan" userId="c2504fba-d88a-4283-942c-9b63d8265259" providerId="ADAL" clId="{A352C32B-E6FE-044D-B7BD-805265E6B89A}" dt="2025-01-28T20:51:15.668" v="1044"/>
          <ac:spMkLst>
            <pc:docMk/>
            <pc:sldMk cId="587191371" sldId="2616"/>
            <ac:spMk id="2" creationId="{1ECA1059-02FA-57F4-E1B9-90E53F675D01}"/>
          </ac:spMkLst>
        </pc:spChg>
        <pc:spChg chg="mod">
          <ac:chgData name="You, Jiaxuan" userId="c2504fba-d88a-4283-942c-9b63d8265259" providerId="ADAL" clId="{A352C32B-E6FE-044D-B7BD-805265E6B89A}" dt="2025-01-28T20:53:00.211" v="1090" actId="20577"/>
          <ac:spMkLst>
            <pc:docMk/>
            <pc:sldMk cId="587191371" sldId="2616"/>
            <ac:spMk id="6" creationId="{FBBD4BD1-2310-C127-D043-B56F94352BFF}"/>
          </ac:spMkLst>
        </pc:spChg>
        <pc:picChg chg="add mod">
          <ac:chgData name="You, Jiaxuan" userId="c2504fba-d88a-4283-942c-9b63d8265259" providerId="ADAL" clId="{A352C32B-E6FE-044D-B7BD-805265E6B89A}" dt="2025-01-28T20:52:09.046" v="1060" actId="1076"/>
          <ac:picMkLst>
            <pc:docMk/>
            <pc:sldMk cId="587191371" sldId="2616"/>
            <ac:picMk id="8" creationId="{47A7877D-3612-562B-297A-F6BE9951D46F}"/>
          </ac:picMkLst>
        </pc:picChg>
        <pc:picChg chg="add mod">
          <ac:chgData name="You, Jiaxuan" userId="c2504fba-d88a-4283-942c-9b63d8265259" providerId="ADAL" clId="{A352C32B-E6FE-044D-B7BD-805265E6B89A}" dt="2025-01-28T20:52:09.046" v="1060" actId="1076"/>
          <ac:picMkLst>
            <pc:docMk/>
            <pc:sldMk cId="587191371" sldId="2616"/>
            <ac:picMk id="9" creationId="{EFE89130-E383-605A-297E-03945D5B7F89}"/>
          </ac:picMkLst>
        </pc:picChg>
      </pc:sldChg>
      <pc:sldChg chg="modSp add mod">
        <pc:chgData name="You, Jiaxuan" userId="c2504fba-d88a-4283-942c-9b63d8265259" providerId="ADAL" clId="{A352C32B-E6FE-044D-B7BD-805265E6B89A}" dt="2025-01-28T22:14:34.126" v="2222" actId="20577"/>
        <pc:sldMkLst>
          <pc:docMk/>
          <pc:sldMk cId="3630340853" sldId="2617"/>
        </pc:sldMkLst>
        <pc:spChg chg="mod">
          <ac:chgData name="You, Jiaxuan" userId="c2504fba-d88a-4283-942c-9b63d8265259" providerId="ADAL" clId="{A352C32B-E6FE-044D-B7BD-805265E6B89A}" dt="2025-01-28T20:42:59.823" v="948" actId="20577"/>
          <ac:spMkLst>
            <pc:docMk/>
            <pc:sldMk cId="3630340853" sldId="2617"/>
            <ac:spMk id="2" creationId="{4BE56E0D-29B2-9B28-2865-1F434B098B85}"/>
          </ac:spMkLst>
        </pc:spChg>
        <pc:spChg chg="mod">
          <ac:chgData name="You, Jiaxuan" userId="c2504fba-d88a-4283-942c-9b63d8265259" providerId="ADAL" clId="{A352C32B-E6FE-044D-B7BD-805265E6B89A}" dt="2025-01-28T22:14:34.126" v="2222" actId="20577"/>
          <ac:spMkLst>
            <pc:docMk/>
            <pc:sldMk cId="3630340853" sldId="2617"/>
            <ac:spMk id="6" creationId="{0331E145-D58C-1C08-31A6-8E12D814F7D7}"/>
          </ac:spMkLst>
        </pc:spChg>
      </pc:sldChg>
      <pc:sldChg chg="addSp delSp modSp new mod">
        <pc:chgData name="You, Jiaxuan" userId="c2504fba-d88a-4283-942c-9b63d8265259" providerId="ADAL" clId="{A352C32B-E6FE-044D-B7BD-805265E6B89A}" dt="2025-01-28T20:57:55.506" v="1160" actId="20577"/>
        <pc:sldMkLst>
          <pc:docMk/>
          <pc:sldMk cId="2430581128" sldId="2618"/>
        </pc:sldMkLst>
        <pc:spChg chg="mod">
          <ac:chgData name="You, Jiaxuan" userId="c2504fba-d88a-4283-942c-9b63d8265259" providerId="ADAL" clId="{A352C32B-E6FE-044D-B7BD-805265E6B89A}" dt="2025-01-28T20:57:16.697" v="1144" actId="20577"/>
          <ac:spMkLst>
            <pc:docMk/>
            <pc:sldMk cId="2430581128" sldId="2618"/>
            <ac:spMk id="2" creationId="{A3C1D89F-1026-9E1B-3A9C-C6F7CCFBC736}"/>
          </ac:spMkLst>
        </pc:spChg>
        <pc:spChg chg="add mod">
          <ac:chgData name="You, Jiaxuan" userId="c2504fba-d88a-4283-942c-9b63d8265259" providerId="ADAL" clId="{A352C32B-E6FE-044D-B7BD-805265E6B89A}" dt="2025-01-28T20:57:55.506" v="1160" actId="20577"/>
          <ac:spMkLst>
            <pc:docMk/>
            <pc:sldMk cId="2430581128" sldId="2618"/>
            <ac:spMk id="10" creationId="{69EF817E-AEBD-EDA4-87EE-A6891E102445}"/>
          </ac:spMkLst>
        </pc:spChg>
        <pc:picChg chg="add mod">
          <ac:chgData name="You, Jiaxuan" userId="c2504fba-d88a-4283-942c-9b63d8265259" providerId="ADAL" clId="{A352C32B-E6FE-044D-B7BD-805265E6B89A}" dt="2025-01-28T20:56:12.788" v="1142" actId="1076"/>
          <ac:picMkLst>
            <pc:docMk/>
            <pc:sldMk cId="2430581128" sldId="2618"/>
            <ac:picMk id="9" creationId="{E39531F4-48CB-5174-2728-B151A9B8FF57}"/>
          </ac:picMkLst>
        </pc:picChg>
      </pc:sldChg>
      <pc:sldChg chg="modSp new mod">
        <pc:chgData name="You, Jiaxuan" userId="c2504fba-d88a-4283-942c-9b63d8265259" providerId="ADAL" clId="{A352C32B-E6FE-044D-B7BD-805265E6B89A}" dt="2025-01-28T21:00:47.704" v="1359" actId="20577"/>
        <pc:sldMkLst>
          <pc:docMk/>
          <pc:sldMk cId="4216981034" sldId="2619"/>
        </pc:sldMkLst>
        <pc:spChg chg="mod">
          <ac:chgData name="You, Jiaxuan" userId="c2504fba-d88a-4283-942c-9b63d8265259" providerId="ADAL" clId="{A352C32B-E6FE-044D-B7BD-805265E6B89A}" dt="2025-01-28T20:58:32.099" v="1193" actId="20577"/>
          <ac:spMkLst>
            <pc:docMk/>
            <pc:sldMk cId="4216981034" sldId="2619"/>
            <ac:spMk id="2" creationId="{123C07E1-3387-FC86-A10B-5C94C619A966}"/>
          </ac:spMkLst>
        </pc:spChg>
        <pc:spChg chg="mod">
          <ac:chgData name="You, Jiaxuan" userId="c2504fba-d88a-4283-942c-9b63d8265259" providerId="ADAL" clId="{A352C32B-E6FE-044D-B7BD-805265E6B89A}" dt="2025-01-28T21:00:47.704" v="1359" actId="20577"/>
          <ac:spMkLst>
            <pc:docMk/>
            <pc:sldMk cId="4216981034" sldId="2619"/>
            <ac:spMk id="6" creationId="{3933B11E-6E4A-62B2-C233-A1CA24C4BA28}"/>
          </ac:spMkLst>
        </pc:spChg>
      </pc:sldChg>
      <pc:sldChg chg="addSp delSp modSp new mod">
        <pc:chgData name="You, Jiaxuan" userId="c2504fba-d88a-4283-942c-9b63d8265259" providerId="ADAL" clId="{A352C32B-E6FE-044D-B7BD-805265E6B89A}" dt="2025-01-28T21:07:58.596" v="1425" actId="20577"/>
        <pc:sldMkLst>
          <pc:docMk/>
          <pc:sldMk cId="2122100895" sldId="2620"/>
        </pc:sldMkLst>
        <pc:spChg chg="mod">
          <ac:chgData name="You, Jiaxuan" userId="c2504fba-d88a-4283-942c-9b63d8265259" providerId="ADAL" clId="{A352C32B-E6FE-044D-B7BD-805265E6B89A}" dt="2025-01-28T21:07:58.596" v="1425" actId="20577"/>
          <ac:spMkLst>
            <pc:docMk/>
            <pc:sldMk cId="2122100895" sldId="2620"/>
            <ac:spMk id="2" creationId="{6578842E-2605-553C-220A-F449B9B1F811}"/>
          </ac:spMkLst>
        </pc:spChg>
        <pc:spChg chg="add del mod">
          <ac:chgData name="You, Jiaxuan" userId="c2504fba-d88a-4283-942c-9b63d8265259" providerId="ADAL" clId="{A352C32B-E6FE-044D-B7BD-805265E6B89A}" dt="2025-01-28T21:07:16.510" v="1385" actId="20577"/>
          <ac:spMkLst>
            <pc:docMk/>
            <pc:sldMk cId="2122100895" sldId="2620"/>
            <ac:spMk id="6" creationId="{1CCBDAC5-0123-B82C-9887-83A0B3C5F4BC}"/>
          </ac:spMkLst>
        </pc:spChg>
        <pc:picChg chg="add mod">
          <ac:chgData name="You, Jiaxuan" userId="c2504fba-d88a-4283-942c-9b63d8265259" providerId="ADAL" clId="{A352C32B-E6FE-044D-B7BD-805265E6B89A}" dt="2025-01-28T21:07:02.290" v="1373" actId="1076"/>
          <ac:picMkLst>
            <pc:docMk/>
            <pc:sldMk cId="2122100895" sldId="2620"/>
            <ac:picMk id="10" creationId="{A7E40248-AE09-0F59-0E1D-78C18C0695C5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1:13:59.807" v="1449" actId="20577"/>
        <pc:sldMkLst>
          <pc:docMk/>
          <pc:sldMk cId="3814712711" sldId="2621"/>
        </pc:sldMkLst>
        <pc:spChg chg="mod">
          <ac:chgData name="You, Jiaxuan" userId="c2504fba-d88a-4283-942c-9b63d8265259" providerId="ADAL" clId="{A352C32B-E6FE-044D-B7BD-805265E6B89A}" dt="2025-01-28T21:13:32.460" v="1432" actId="20577"/>
          <ac:spMkLst>
            <pc:docMk/>
            <pc:sldMk cId="3814712711" sldId="2621"/>
            <ac:spMk id="2" creationId="{15077BD9-00C3-37CB-E553-3B81CA234EAB}"/>
          </ac:spMkLst>
        </pc:spChg>
        <pc:spChg chg="mod">
          <ac:chgData name="You, Jiaxuan" userId="c2504fba-d88a-4283-942c-9b63d8265259" providerId="ADAL" clId="{A352C32B-E6FE-044D-B7BD-805265E6B89A}" dt="2025-01-28T21:13:59.807" v="1449" actId="20577"/>
          <ac:spMkLst>
            <pc:docMk/>
            <pc:sldMk cId="3814712711" sldId="2621"/>
            <ac:spMk id="6" creationId="{B91EF673-C836-F114-CD3C-1045C181BA4E}"/>
          </ac:spMkLst>
        </pc:spChg>
        <pc:picChg chg="add mod">
          <ac:chgData name="You, Jiaxuan" userId="c2504fba-d88a-4283-942c-9b63d8265259" providerId="ADAL" clId="{A352C32B-E6FE-044D-B7BD-805265E6B89A}" dt="2025-01-28T21:13:36.076" v="1434" actId="1076"/>
          <ac:picMkLst>
            <pc:docMk/>
            <pc:sldMk cId="3814712711" sldId="2621"/>
            <ac:picMk id="7" creationId="{398E7142-4CE2-727E-6F0B-6EF288E90BB6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1:16:33.244" v="1497" actId="20577"/>
        <pc:sldMkLst>
          <pc:docMk/>
          <pc:sldMk cId="1699900860" sldId="2622"/>
        </pc:sldMkLst>
        <pc:spChg chg="mod">
          <ac:chgData name="You, Jiaxuan" userId="c2504fba-d88a-4283-942c-9b63d8265259" providerId="ADAL" clId="{A352C32B-E6FE-044D-B7BD-805265E6B89A}" dt="2025-01-28T21:16:33.244" v="1497" actId="20577"/>
          <ac:spMkLst>
            <pc:docMk/>
            <pc:sldMk cId="1699900860" sldId="2622"/>
            <ac:spMk id="2" creationId="{7A709C33-E5AA-85BC-4DF1-102A62560FE6}"/>
          </ac:spMkLst>
        </pc:spChg>
        <pc:spChg chg="mod">
          <ac:chgData name="You, Jiaxuan" userId="c2504fba-d88a-4283-942c-9b63d8265259" providerId="ADAL" clId="{A352C32B-E6FE-044D-B7BD-805265E6B89A}" dt="2025-01-28T21:16:08.066" v="1474" actId="1076"/>
          <ac:spMkLst>
            <pc:docMk/>
            <pc:sldMk cId="1699900860" sldId="2622"/>
            <ac:spMk id="6" creationId="{CDD75B98-936E-57A1-3787-BF89E40BC655}"/>
          </ac:spMkLst>
        </pc:spChg>
        <pc:picChg chg="add mod">
          <ac:chgData name="You, Jiaxuan" userId="c2504fba-d88a-4283-942c-9b63d8265259" providerId="ADAL" clId="{A352C32B-E6FE-044D-B7BD-805265E6B89A}" dt="2025-01-28T21:16:17.368" v="1479" actId="1076"/>
          <ac:picMkLst>
            <pc:docMk/>
            <pc:sldMk cId="1699900860" sldId="2622"/>
            <ac:picMk id="7" creationId="{8E72028C-80B2-18DC-66D8-DBDC4A2004A6}"/>
          </ac:picMkLst>
        </pc:picChg>
        <pc:picChg chg="add mod">
          <ac:chgData name="You, Jiaxuan" userId="c2504fba-d88a-4283-942c-9b63d8265259" providerId="ADAL" clId="{A352C32B-E6FE-044D-B7BD-805265E6B89A}" dt="2025-01-28T21:16:20.494" v="1480" actId="1076"/>
          <ac:picMkLst>
            <pc:docMk/>
            <pc:sldMk cId="1699900860" sldId="2622"/>
            <ac:picMk id="8" creationId="{055E4356-6CE4-0657-68B6-8B4361EA80D8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1:19:54.171" v="1547" actId="1035"/>
        <pc:sldMkLst>
          <pc:docMk/>
          <pc:sldMk cId="2439136365" sldId="2623"/>
        </pc:sldMkLst>
        <pc:spChg chg="mod">
          <ac:chgData name="You, Jiaxuan" userId="c2504fba-d88a-4283-942c-9b63d8265259" providerId="ADAL" clId="{A352C32B-E6FE-044D-B7BD-805265E6B89A}" dt="2025-01-28T21:18:30.311" v="1513"/>
          <ac:spMkLst>
            <pc:docMk/>
            <pc:sldMk cId="2439136365" sldId="2623"/>
            <ac:spMk id="2" creationId="{37C316F5-C657-879F-222A-6BC0D794BF83}"/>
          </ac:spMkLst>
        </pc:spChg>
        <pc:spChg chg="mod">
          <ac:chgData name="You, Jiaxuan" userId="c2504fba-d88a-4283-942c-9b63d8265259" providerId="ADAL" clId="{A352C32B-E6FE-044D-B7BD-805265E6B89A}" dt="2025-01-28T21:19:54.171" v="1547" actId="1035"/>
          <ac:spMkLst>
            <pc:docMk/>
            <pc:sldMk cId="2439136365" sldId="2623"/>
            <ac:spMk id="6" creationId="{F3F72D52-847F-92FD-5EBC-CAD274237901}"/>
          </ac:spMkLst>
        </pc:spChg>
        <pc:picChg chg="add mod">
          <ac:chgData name="You, Jiaxuan" userId="c2504fba-d88a-4283-942c-9b63d8265259" providerId="ADAL" clId="{A352C32B-E6FE-044D-B7BD-805265E6B89A}" dt="2025-01-28T21:19:47.070" v="1542" actId="1076"/>
          <ac:picMkLst>
            <pc:docMk/>
            <pc:sldMk cId="2439136365" sldId="2623"/>
            <ac:picMk id="7" creationId="{F9C488CE-6557-ADD9-49B4-4C142E66DFFA}"/>
          </ac:picMkLst>
        </pc:picChg>
        <pc:picChg chg="add mod">
          <ac:chgData name="You, Jiaxuan" userId="c2504fba-d88a-4283-942c-9b63d8265259" providerId="ADAL" clId="{A352C32B-E6FE-044D-B7BD-805265E6B89A}" dt="2025-01-28T21:19:48.440" v="1543" actId="1076"/>
          <ac:picMkLst>
            <pc:docMk/>
            <pc:sldMk cId="2439136365" sldId="2623"/>
            <ac:picMk id="8" creationId="{CEE903FC-6CF2-A57C-56DD-88C9B833ADCD}"/>
          </ac:picMkLst>
        </pc:picChg>
      </pc:sldChg>
      <pc:sldChg chg="addSp modSp new mod">
        <pc:chgData name="You, Jiaxuan" userId="c2504fba-d88a-4283-942c-9b63d8265259" providerId="ADAL" clId="{A352C32B-E6FE-044D-B7BD-805265E6B89A}" dt="2025-01-28T21:21:57.398" v="1581" actId="20577"/>
        <pc:sldMkLst>
          <pc:docMk/>
          <pc:sldMk cId="3377462788" sldId="2624"/>
        </pc:sldMkLst>
        <pc:spChg chg="mod">
          <ac:chgData name="You, Jiaxuan" userId="c2504fba-d88a-4283-942c-9b63d8265259" providerId="ADAL" clId="{A352C32B-E6FE-044D-B7BD-805265E6B89A}" dt="2025-01-28T21:21:57.398" v="1581" actId="20577"/>
          <ac:spMkLst>
            <pc:docMk/>
            <pc:sldMk cId="3377462788" sldId="2624"/>
            <ac:spMk id="2" creationId="{7471A10E-EF9C-E5E5-0921-3160441F34A0}"/>
          </ac:spMkLst>
        </pc:spChg>
        <pc:spChg chg="mod">
          <ac:chgData name="You, Jiaxuan" userId="c2504fba-d88a-4283-942c-9b63d8265259" providerId="ADAL" clId="{A352C32B-E6FE-044D-B7BD-805265E6B89A}" dt="2025-01-28T21:21:50.907" v="1576" actId="20577"/>
          <ac:spMkLst>
            <pc:docMk/>
            <pc:sldMk cId="3377462788" sldId="2624"/>
            <ac:spMk id="6" creationId="{0337439B-E688-6358-4DF2-EC7C6A6451D3}"/>
          </ac:spMkLst>
        </pc:spChg>
        <pc:picChg chg="add mod">
          <ac:chgData name="You, Jiaxuan" userId="c2504fba-d88a-4283-942c-9b63d8265259" providerId="ADAL" clId="{A352C32B-E6FE-044D-B7BD-805265E6B89A}" dt="2025-01-28T21:21:19.395" v="1566" actId="1076"/>
          <ac:picMkLst>
            <pc:docMk/>
            <pc:sldMk cId="3377462788" sldId="2624"/>
            <ac:picMk id="7" creationId="{F1912C74-0C33-2172-2951-29D485A901A0}"/>
          </ac:picMkLst>
        </pc:picChg>
        <pc:picChg chg="add mod">
          <ac:chgData name="You, Jiaxuan" userId="c2504fba-d88a-4283-942c-9b63d8265259" providerId="ADAL" clId="{A352C32B-E6FE-044D-B7BD-805265E6B89A}" dt="2025-01-28T21:21:53.892" v="1577" actId="1076"/>
          <ac:picMkLst>
            <pc:docMk/>
            <pc:sldMk cId="3377462788" sldId="2624"/>
            <ac:picMk id="8" creationId="{89CD7E7F-2259-0929-E2F0-D39D2E619553}"/>
          </ac:picMkLst>
        </pc:picChg>
      </pc:sldChg>
      <pc:sldChg chg="addSp modSp new mod ord">
        <pc:chgData name="You, Jiaxuan" userId="c2504fba-d88a-4283-942c-9b63d8265259" providerId="ADAL" clId="{A352C32B-E6FE-044D-B7BD-805265E6B89A}" dt="2025-01-28T21:27:46.743" v="2135" actId="20578"/>
        <pc:sldMkLst>
          <pc:docMk/>
          <pc:sldMk cId="341850890" sldId="2625"/>
        </pc:sldMkLst>
        <pc:spChg chg="mod">
          <ac:chgData name="You, Jiaxuan" userId="c2504fba-d88a-4283-942c-9b63d8265259" providerId="ADAL" clId="{A352C32B-E6FE-044D-B7BD-805265E6B89A}" dt="2025-01-28T21:21:59.776" v="1582"/>
          <ac:spMkLst>
            <pc:docMk/>
            <pc:sldMk cId="341850890" sldId="2625"/>
            <ac:spMk id="2" creationId="{7C6F420E-9341-0A77-C5C8-7D5EC5941551}"/>
          </ac:spMkLst>
        </pc:spChg>
        <pc:spChg chg="mod">
          <ac:chgData name="You, Jiaxuan" userId="c2504fba-d88a-4283-942c-9b63d8265259" providerId="ADAL" clId="{A352C32B-E6FE-044D-B7BD-805265E6B89A}" dt="2025-01-28T21:27:44.706" v="2134" actId="20577"/>
          <ac:spMkLst>
            <pc:docMk/>
            <pc:sldMk cId="341850890" sldId="2625"/>
            <ac:spMk id="6" creationId="{659B8FC6-CCE7-1A4F-D109-55415CF16FE8}"/>
          </ac:spMkLst>
        </pc:spChg>
        <pc:picChg chg="add mod">
          <ac:chgData name="You, Jiaxuan" userId="c2504fba-d88a-4283-942c-9b63d8265259" providerId="ADAL" clId="{A352C32B-E6FE-044D-B7BD-805265E6B89A}" dt="2025-01-28T21:27:38.652" v="2127" actId="1076"/>
          <ac:picMkLst>
            <pc:docMk/>
            <pc:sldMk cId="341850890" sldId="2625"/>
            <ac:picMk id="7" creationId="{B58FB8C1-7FC3-ECBE-B8C7-0340D56C3736}"/>
          </ac:picMkLst>
        </pc:picChg>
      </pc:sldChg>
      <pc:sldChg chg="addSp delSp modSp new mod">
        <pc:chgData name="You, Jiaxuan" userId="c2504fba-d88a-4283-942c-9b63d8265259" providerId="ADAL" clId="{A352C32B-E6FE-044D-B7BD-805265E6B89A}" dt="2025-01-28T21:29:14.693" v="2173" actId="1076"/>
        <pc:sldMkLst>
          <pc:docMk/>
          <pc:sldMk cId="1493135602" sldId="2626"/>
        </pc:sldMkLst>
        <pc:spChg chg="mod">
          <ac:chgData name="You, Jiaxuan" userId="c2504fba-d88a-4283-942c-9b63d8265259" providerId="ADAL" clId="{A352C32B-E6FE-044D-B7BD-805265E6B89A}" dt="2025-01-28T21:22:02.727" v="1584"/>
          <ac:spMkLst>
            <pc:docMk/>
            <pc:sldMk cId="1493135602" sldId="2626"/>
            <ac:spMk id="2" creationId="{6B1A48B2-9671-91D8-EB7B-57279CFA976F}"/>
          </ac:spMkLst>
        </pc:spChg>
        <pc:spChg chg="mod">
          <ac:chgData name="You, Jiaxuan" userId="c2504fba-d88a-4283-942c-9b63d8265259" providerId="ADAL" clId="{A352C32B-E6FE-044D-B7BD-805265E6B89A}" dt="2025-01-28T21:29:13.565" v="2172" actId="14100"/>
          <ac:spMkLst>
            <pc:docMk/>
            <pc:sldMk cId="1493135602" sldId="2626"/>
            <ac:spMk id="6" creationId="{4B9BE134-6916-976B-1A27-E83797BB97F9}"/>
          </ac:spMkLst>
        </pc:spChg>
        <pc:picChg chg="add mod">
          <ac:chgData name="You, Jiaxuan" userId="c2504fba-d88a-4283-942c-9b63d8265259" providerId="ADAL" clId="{A352C32B-E6FE-044D-B7BD-805265E6B89A}" dt="2025-01-28T21:29:14.693" v="2173" actId="1076"/>
          <ac:picMkLst>
            <pc:docMk/>
            <pc:sldMk cId="1493135602" sldId="2626"/>
            <ac:picMk id="1026" creationId="{0CCE2528-C628-6769-B31D-BD6AD749E22A}"/>
          </ac:picMkLst>
        </pc:picChg>
      </pc:sldChg>
      <pc:sldChg chg="modSp new mod">
        <pc:chgData name="You, Jiaxuan" userId="c2504fba-d88a-4283-942c-9b63d8265259" providerId="ADAL" clId="{A352C32B-E6FE-044D-B7BD-805265E6B89A}" dt="2025-01-28T21:23:07.603" v="1758" actId="20577"/>
        <pc:sldMkLst>
          <pc:docMk/>
          <pc:sldMk cId="3029297186" sldId="2627"/>
        </pc:sldMkLst>
        <pc:spChg chg="mod">
          <ac:chgData name="You, Jiaxuan" userId="c2504fba-d88a-4283-942c-9b63d8265259" providerId="ADAL" clId="{A352C32B-E6FE-044D-B7BD-805265E6B89A}" dt="2025-01-28T21:22:21.949" v="1607" actId="20577"/>
          <ac:spMkLst>
            <pc:docMk/>
            <pc:sldMk cId="3029297186" sldId="2627"/>
            <ac:spMk id="2" creationId="{9C0765A7-34CE-637A-1F1A-B8E455E9A2B3}"/>
          </ac:spMkLst>
        </pc:spChg>
        <pc:spChg chg="mod">
          <ac:chgData name="You, Jiaxuan" userId="c2504fba-d88a-4283-942c-9b63d8265259" providerId="ADAL" clId="{A352C32B-E6FE-044D-B7BD-805265E6B89A}" dt="2025-01-28T21:23:07.603" v="1758" actId="20577"/>
          <ac:spMkLst>
            <pc:docMk/>
            <pc:sldMk cId="3029297186" sldId="2627"/>
            <ac:spMk id="6" creationId="{7B761100-BB14-B096-6CBC-FBE31B6EF364}"/>
          </ac:spMkLst>
        </pc:spChg>
      </pc:sldChg>
      <pc:sldChg chg="addSp modSp new mod">
        <pc:chgData name="You, Jiaxuan" userId="c2504fba-d88a-4283-942c-9b63d8265259" providerId="ADAL" clId="{A352C32B-E6FE-044D-B7BD-805265E6B89A}" dt="2025-01-28T21:26:09.034" v="2016" actId="27636"/>
        <pc:sldMkLst>
          <pc:docMk/>
          <pc:sldMk cId="2567340074" sldId="2628"/>
        </pc:sldMkLst>
        <pc:spChg chg="mod">
          <ac:chgData name="You, Jiaxuan" userId="c2504fba-d88a-4283-942c-9b63d8265259" providerId="ADAL" clId="{A352C32B-E6FE-044D-B7BD-805265E6B89A}" dt="2025-01-28T21:23:28.367" v="1799" actId="20577"/>
          <ac:spMkLst>
            <pc:docMk/>
            <pc:sldMk cId="2567340074" sldId="2628"/>
            <ac:spMk id="2" creationId="{77A6FB8D-5042-9B59-E95C-15E8545AFD30}"/>
          </ac:spMkLst>
        </pc:spChg>
        <pc:spChg chg="mod">
          <ac:chgData name="You, Jiaxuan" userId="c2504fba-d88a-4283-942c-9b63d8265259" providerId="ADAL" clId="{A352C32B-E6FE-044D-B7BD-805265E6B89A}" dt="2025-01-28T21:26:09.034" v="2016" actId="27636"/>
          <ac:spMkLst>
            <pc:docMk/>
            <pc:sldMk cId="2567340074" sldId="2628"/>
            <ac:spMk id="6" creationId="{72B8931A-8124-C2E0-AC0C-BB284CF7C66C}"/>
          </ac:spMkLst>
        </pc:spChg>
        <pc:picChg chg="add mod">
          <ac:chgData name="You, Jiaxuan" userId="c2504fba-d88a-4283-942c-9b63d8265259" providerId="ADAL" clId="{A352C32B-E6FE-044D-B7BD-805265E6B89A}" dt="2025-01-28T21:25:04.632" v="1814" actId="1076"/>
          <ac:picMkLst>
            <pc:docMk/>
            <pc:sldMk cId="2567340074" sldId="2628"/>
            <ac:picMk id="7" creationId="{50E1B8EB-129A-372E-EACE-D0831DAE92DB}"/>
          </ac:picMkLst>
        </pc:picChg>
      </pc:sldChg>
      <pc:sldChg chg="new">
        <pc:chgData name="You, Jiaxuan" userId="c2504fba-d88a-4283-942c-9b63d8265259" providerId="ADAL" clId="{A352C32B-E6FE-044D-B7BD-805265E6B89A}" dt="2025-01-28T21:23:10.948" v="1760" actId="680"/>
        <pc:sldMkLst>
          <pc:docMk/>
          <pc:sldMk cId="3190494533" sldId="2629"/>
        </pc:sldMkLst>
      </pc:sldChg>
      <pc:sldChg chg="new">
        <pc:chgData name="You, Jiaxuan" userId="c2504fba-d88a-4283-942c-9b63d8265259" providerId="ADAL" clId="{A352C32B-E6FE-044D-B7BD-805265E6B89A}" dt="2025-01-28T21:24:52.078" v="1809" actId="680"/>
        <pc:sldMkLst>
          <pc:docMk/>
          <pc:sldMk cId="2798187878" sldId="2630"/>
        </pc:sldMkLst>
      </pc:sldChg>
      <pc:sldChg chg="new">
        <pc:chgData name="You, Jiaxuan" userId="c2504fba-d88a-4283-942c-9b63d8265259" providerId="ADAL" clId="{A352C32B-E6FE-044D-B7BD-805265E6B89A}" dt="2025-01-28T21:24:52.243" v="1810" actId="680"/>
        <pc:sldMkLst>
          <pc:docMk/>
          <pc:sldMk cId="2500445125" sldId="2631"/>
        </pc:sldMkLst>
      </pc:sldChg>
      <pc:sldChg chg="modSp new mod">
        <pc:chgData name="You, Jiaxuan" userId="c2504fba-d88a-4283-942c-9b63d8265259" providerId="ADAL" clId="{A352C32B-E6FE-044D-B7BD-805265E6B89A}" dt="2025-01-28T21:26:58.931" v="2124" actId="20577"/>
        <pc:sldMkLst>
          <pc:docMk/>
          <pc:sldMk cId="3491569174" sldId="2632"/>
        </pc:sldMkLst>
        <pc:spChg chg="mod">
          <ac:chgData name="You, Jiaxuan" userId="c2504fba-d88a-4283-942c-9b63d8265259" providerId="ADAL" clId="{A352C32B-E6FE-044D-B7BD-805265E6B89A}" dt="2025-01-28T21:26:31.823" v="2033" actId="20577"/>
          <ac:spMkLst>
            <pc:docMk/>
            <pc:sldMk cId="3491569174" sldId="2632"/>
            <ac:spMk id="2" creationId="{3FC3CCB5-E581-1C67-B604-A3EBE00FF897}"/>
          </ac:spMkLst>
        </pc:spChg>
        <pc:spChg chg="mod">
          <ac:chgData name="You, Jiaxuan" userId="c2504fba-d88a-4283-942c-9b63d8265259" providerId="ADAL" clId="{A352C32B-E6FE-044D-B7BD-805265E6B89A}" dt="2025-01-28T21:26:58.931" v="2124" actId="20577"/>
          <ac:spMkLst>
            <pc:docMk/>
            <pc:sldMk cId="3491569174" sldId="2632"/>
            <ac:spMk id="6" creationId="{FDFB79E5-E580-6830-361C-41DF4DA8D400}"/>
          </ac:spMkLst>
        </pc:spChg>
      </pc:sldChg>
      <pc:sldChg chg="addSp delSp modSp add mod ord">
        <pc:chgData name="You, Jiaxuan" userId="c2504fba-d88a-4283-942c-9b63d8265259" providerId="ADAL" clId="{A352C32B-E6FE-044D-B7BD-805265E6B89A}" dt="2025-01-28T21:29:25.431" v="2176" actId="20578"/>
        <pc:sldMkLst>
          <pc:docMk/>
          <pc:sldMk cId="3814573296" sldId="2633"/>
        </pc:sldMkLst>
        <pc:spChg chg="add mod">
          <ac:chgData name="You, Jiaxuan" userId="c2504fba-d88a-4283-942c-9b63d8265259" providerId="ADAL" clId="{A352C32B-E6FE-044D-B7BD-805265E6B89A}" dt="2025-01-28T21:29:23.111" v="2175" actId="478"/>
          <ac:spMkLst>
            <pc:docMk/>
            <pc:sldMk cId="3814573296" sldId="2633"/>
            <ac:spMk id="9" creationId="{4636390B-BCCE-443B-1EA1-091BF42D3FF8}"/>
          </ac:spMkLst>
        </pc:spChg>
      </pc:sldChg>
    </pc:docChg>
  </pc:docChgLst>
  <pc:docChgLst>
    <pc:chgData name="Yao, Jinwei" userId="S::jinweiy@illinois.edu::e7bb2eae-67cf-4a66-b515-f5b292cddbf3" providerId="AD" clId="Web-{588DF2FA-7EA3-C0DD-A116-0DC82096D8A5}"/>
    <pc:docChg chg="addSld delSld modSld">
      <pc:chgData name="Yao, Jinwei" userId="S::jinweiy@illinois.edu::e7bb2eae-67cf-4a66-b515-f5b292cddbf3" providerId="AD" clId="Web-{588DF2FA-7EA3-C0DD-A116-0DC82096D8A5}" dt="2025-01-22T01:44:56.642" v="105" actId="20577"/>
      <pc:docMkLst>
        <pc:docMk/>
      </pc:docMkLst>
      <pc:sldChg chg="modSp">
        <pc:chgData name="Yao, Jinwei" userId="S::jinweiy@illinois.edu::e7bb2eae-67cf-4a66-b515-f5b292cddbf3" providerId="AD" clId="Web-{588DF2FA-7EA3-C0DD-A116-0DC82096D8A5}" dt="2025-01-22T01:35:51.270" v="30" actId="20577"/>
        <pc:sldMkLst>
          <pc:docMk/>
          <pc:sldMk cId="2024099689" sldId="2530"/>
        </pc:sldMkLst>
      </pc:sldChg>
      <pc:sldChg chg="modSp">
        <pc:chgData name="Yao, Jinwei" userId="S::jinweiy@illinois.edu::e7bb2eae-67cf-4a66-b515-f5b292cddbf3" providerId="AD" clId="Web-{588DF2FA-7EA3-C0DD-A116-0DC82096D8A5}" dt="2025-01-22T01:34:17.442" v="7" actId="20577"/>
        <pc:sldMkLst>
          <pc:docMk/>
          <pc:sldMk cId="828450307" sldId="2531"/>
        </pc:sldMkLst>
      </pc:sldChg>
      <pc:sldChg chg="modSp">
        <pc:chgData name="Yao, Jinwei" userId="S::jinweiy@illinois.edu::e7bb2eae-67cf-4a66-b515-f5b292cddbf3" providerId="AD" clId="Web-{588DF2FA-7EA3-C0DD-A116-0DC82096D8A5}" dt="2025-01-22T01:34:09.083" v="5" actId="20577"/>
        <pc:sldMkLst>
          <pc:docMk/>
          <pc:sldMk cId="3545514664" sldId="2533"/>
        </pc:sldMkLst>
      </pc:sldChg>
      <pc:sldChg chg="modSp">
        <pc:chgData name="Yao, Jinwei" userId="S::jinweiy@illinois.edu::e7bb2eae-67cf-4a66-b515-f5b292cddbf3" providerId="AD" clId="Web-{588DF2FA-7EA3-C0DD-A116-0DC82096D8A5}" dt="2025-01-22T01:35:20.067" v="20" actId="1076"/>
        <pc:sldMkLst>
          <pc:docMk/>
          <pc:sldMk cId="3490020487" sldId="2534"/>
        </pc:sldMkLst>
      </pc:sldChg>
      <pc:sldChg chg="modSp">
        <pc:chgData name="Yao, Jinwei" userId="S::jinweiy@illinois.edu::e7bb2eae-67cf-4a66-b515-f5b292cddbf3" providerId="AD" clId="Web-{588DF2FA-7EA3-C0DD-A116-0DC82096D8A5}" dt="2025-01-22T01:40:55.222" v="76" actId="20577"/>
        <pc:sldMkLst>
          <pc:docMk/>
          <pc:sldMk cId="1837605648" sldId="2537"/>
        </pc:sldMkLst>
      </pc:sldChg>
      <pc:sldChg chg="modSp">
        <pc:chgData name="Yao, Jinwei" userId="S::jinweiy@illinois.edu::e7bb2eae-67cf-4a66-b515-f5b292cddbf3" providerId="AD" clId="Web-{588DF2FA-7EA3-C0DD-A116-0DC82096D8A5}" dt="2025-01-22T01:40:42.331" v="75" actId="20577"/>
        <pc:sldMkLst>
          <pc:docMk/>
          <pc:sldMk cId="1613862953" sldId="2538"/>
        </pc:sldMkLst>
      </pc:sldChg>
      <pc:sldChg chg="modSp">
        <pc:chgData name="Yao, Jinwei" userId="S::jinweiy@illinois.edu::e7bb2eae-67cf-4a66-b515-f5b292cddbf3" providerId="AD" clId="Web-{588DF2FA-7EA3-C0DD-A116-0DC82096D8A5}" dt="2025-01-22T01:41:05.909" v="77" actId="20577"/>
        <pc:sldMkLst>
          <pc:docMk/>
          <pc:sldMk cId="435704204" sldId="2540"/>
        </pc:sldMkLst>
      </pc:sldChg>
      <pc:sldChg chg="modSp">
        <pc:chgData name="Yao, Jinwei" userId="S::jinweiy@illinois.edu::e7bb2eae-67cf-4a66-b515-f5b292cddbf3" providerId="AD" clId="Web-{588DF2FA-7EA3-C0DD-A116-0DC82096D8A5}" dt="2025-01-22T01:41:21.081" v="79" actId="20577"/>
        <pc:sldMkLst>
          <pc:docMk/>
          <pc:sldMk cId="2600951506" sldId="2541"/>
        </pc:sldMkLst>
      </pc:sldChg>
      <pc:sldChg chg="modSp">
        <pc:chgData name="Yao, Jinwei" userId="S::jinweiy@illinois.edu::e7bb2eae-67cf-4a66-b515-f5b292cddbf3" providerId="AD" clId="Web-{588DF2FA-7EA3-C0DD-A116-0DC82096D8A5}" dt="2025-01-22T01:41:33.878" v="81" actId="20577"/>
        <pc:sldMkLst>
          <pc:docMk/>
          <pc:sldMk cId="3539034278" sldId="2543"/>
        </pc:sldMkLst>
      </pc:sldChg>
      <pc:sldChg chg="modSp">
        <pc:chgData name="Yao, Jinwei" userId="S::jinweiy@illinois.edu::e7bb2eae-67cf-4a66-b515-f5b292cddbf3" providerId="AD" clId="Web-{588DF2FA-7EA3-C0DD-A116-0DC82096D8A5}" dt="2025-01-22T01:41:44.721" v="83" actId="20577"/>
        <pc:sldMkLst>
          <pc:docMk/>
          <pc:sldMk cId="15212653" sldId="2544"/>
        </pc:sldMkLst>
      </pc:sldChg>
      <pc:sldChg chg="modSp">
        <pc:chgData name="Yao, Jinwei" userId="S::jinweiy@illinois.edu::e7bb2eae-67cf-4a66-b515-f5b292cddbf3" providerId="AD" clId="Web-{588DF2FA-7EA3-C0DD-A116-0DC82096D8A5}" dt="2025-01-22T01:44:56.642" v="105" actId="20577"/>
        <pc:sldMkLst>
          <pc:docMk/>
          <pc:sldMk cId="1541709714" sldId="2545"/>
        </pc:sldMkLst>
      </pc:sldChg>
      <pc:sldChg chg="modSp">
        <pc:chgData name="Yao, Jinwei" userId="S::jinweiy@illinois.edu::e7bb2eae-67cf-4a66-b515-f5b292cddbf3" providerId="AD" clId="Web-{588DF2FA-7EA3-C0DD-A116-0DC82096D8A5}" dt="2025-01-22T01:40:07.003" v="74" actId="20577"/>
        <pc:sldMkLst>
          <pc:docMk/>
          <pc:sldMk cId="2437951857" sldId="2546"/>
        </pc:sldMkLst>
      </pc:sldChg>
      <pc:sldChg chg="modSp">
        <pc:chgData name="Yao, Jinwei" userId="S::jinweiy@illinois.edu::e7bb2eae-67cf-4a66-b515-f5b292cddbf3" providerId="AD" clId="Web-{588DF2FA-7EA3-C0DD-A116-0DC82096D8A5}" dt="2025-01-22T01:42:57.315" v="87" actId="20577"/>
        <pc:sldMkLst>
          <pc:docMk/>
          <pc:sldMk cId="155669644" sldId="2547"/>
        </pc:sldMkLst>
      </pc:sldChg>
      <pc:sldChg chg="modSp">
        <pc:chgData name="Yao, Jinwei" userId="S::jinweiy@illinois.edu::e7bb2eae-67cf-4a66-b515-f5b292cddbf3" providerId="AD" clId="Web-{588DF2FA-7EA3-C0DD-A116-0DC82096D8A5}" dt="2025-01-22T01:43:07.565" v="89" actId="20577"/>
        <pc:sldMkLst>
          <pc:docMk/>
          <pc:sldMk cId="2471840090" sldId="2548"/>
        </pc:sldMkLst>
      </pc:sldChg>
      <pc:sldChg chg="modSp">
        <pc:chgData name="Yao, Jinwei" userId="S::jinweiy@illinois.edu::e7bb2eae-67cf-4a66-b515-f5b292cddbf3" providerId="AD" clId="Web-{588DF2FA-7EA3-C0DD-A116-0DC82096D8A5}" dt="2025-01-22T01:43:18.705" v="91" actId="20577"/>
        <pc:sldMkLst>
          <pc:docMk/>
          <pc:sldMk cId="1530515293" sldId="2549"/>
        </pc:sldMkLst>
      </pc:sldChg>
      <pc:sldChg chg="modSp">
        <pc:chgData name="Yao, Jinwei" userId="S::jinweiy@illinois.edu::e7bb2eae-67cf-4a66-b515-f5b292cddbf3" providerId="AD" clId="Web-{588DF2FA-7EA3-C0DD-A116-0DC82096D8A5}" dt="2025-01-22T01:44:19.064" v="102" actId="14100"/>
        <pc:sldMkLst>
          <pc:docMk/>
          <pc:sldMk cId="3900553750" sldId="2550"/>
        </pc:sldMkLst>
      </pc:sldChg>
      <pc:sldChg chg="modSp">
        <pc:chgData name="Yao, Jinwei" userId="S::jinweiy@illinois.edu::e7bb2eae-67cf-4a66-b515-f5b292cddbf3" providerId="AD" clId="Web-{588DF2FA-7EA3-C0DD-A116-0DC82096D8A5}" dt="2025-01-22T01:44:02.299" v="98" actId="20577"/>
        <pc:sldMkLst>
          <pc:docMk/>
          <pc:sldMk cId="1347484512" sldId="2551"/>
        </pc:sldMkLst>
      </pc:sldChg>
      <pc:sldChg chg="modSp">
        <pc:chgData name="Yao, Jinwei" userId="S::jinweiy@illinois.edu::e7bb2eae-67cf-4a66-b515-f5b292cddbf3" providerId="AD" clId="Web-{588DF2FA-7EA3-C0DD-A116-0DC82096D8A5}" dt="2025-01-22T01:43:48.674" v="96" actId="20577"/>
        <pc:sldMkLst>
          <pc:docMk/>
          <pc:sldMk cId="3903634529" sldId="2552"/>
        </pc:sldMkLst>
      </pc:sldChg>
      <pc:sldChg chg="modSp">
        <pc:chgData name="Yao, Jinwei" userId="S::jinweiy@illinois.edu::e7bb2eae-67cf-4a66-b515-f5b292cddbf3" providerId="AD" clId="Web-{588DF2FA-7EA3-C0DD-A116-0DC82096D8A5}" dt="2025-01-22T01:43:35.362" v="93" actId="20577"/>
        <pc:sldMkLst>
          <pc:docMk/>
          <pc:sldMk cId="696745592" sldId="2553"/>
        </pc:sldMkLst>
      </pc:sldChg>
      <pc:sldChg chg="new del">
        <pc:chgData name="Yao, Jinwei" userId="S::jinweiy@illinois.edu::e7bb2eae-67cf-4a66-b515-f5b292cddbf3" providerId="AD" clId="Web-{588DF2FA-7EA3-C0DD-A116-0DC82096D8A5}" dt="2025-01-22T01:44:37.752" v="104"/>
        <pc:sldMkLst>
          <pc:docMk/>
          <pc:sldMk cId="4271047316" sldId="2566"/>
        </pc:sldMkLst>
      </pc:sldChg>
    </pc:docChg>
  </pc:docChgLst>
  <pc:docChgLst>
    <pc:chgData name="You, Jiaxuan" userId="c2504fba-d88a-4283-942c-9b63d8265259" providerId="ADAL" clId="{CBF5D09A-10CB-2742-A2AF-872B830997BB}"/>
    <pc:docChg chg="undo custSel addSld delSld modSld">
      <pc:chgData name="You, Jiaxuan" userId="c2504fba-d88a-4283-942c-9b63d8265259" providerId="ADAL" clId="{CBF5D09A-10CB-2742-A2AF-872B830997BB}" dt="2025-01-21T21:31:27.011" v="3550"/>
      <pc:docMkLst>
        <pc:docMk/>
      </pc:docMkLst>
      <pc:sldChg chg="addSp delSp modSp mod">
        <pc:chgData name="You, Jiaxuan" userId="c2504fba-d88a-4283-942c-9b63d8265259" providerId="ADAL" clId="{CBF5D09A-10CB-2742-A2AF-872B830997BB}" dt="2025-01-21T21:31:27.011" v="3550"/>
        <pc:sldMkLst>
          <pc:docMk/>
          <pc:sldMk cId="3086503586" sldId="2454"/>
        </pc:sldMkLst>
        <pc:spChg chg="mod">
          <ac:chgData name="You, Jiaxuan" userId="c2504fba-d88a-4283-942c-9b63d8265259" providerId="ADAL" clId="{CBF5D09A-10CB-2742-A2AF-872B830997BB}" dt="2025-01-21T21:30:59.221" v="3547" actId="20577"/>
          <ac:spMkLst>
            <pc:docMk/>
            <pc:sldMk cId="3086503586" sldId="2454"/>
            <ac:spMk id="2" creationId="{00000000-0000-0000-0000-000000000000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086503586" sldId="2454"/>
            <ac:spMk id="5" creationId="{B5BE736F-D009-B1D8-2EC9-BB4DADF4362F}"/>
          </ac:spMkLst>
        </pc:spChg>
        <pc:spChg chg="mod">
          <ac:chgData name="You, Jiaxuan" userId="c2504fba-d88a-4283-942c-9b63d8265259" providerId="ADAL" clId="{CBF5D09A-10CB-2742-A2AF-872B830997BB}" dt="2025-01-21T21:14:03.801" v="2929" actId="1076"/>
          <ac:spMkLst>
            <pc:docMk/>
            <pc:sldMk cId="3086503586" sldId="2454"/>
            <ac:spMk id="9" creationId="{0A9FC2D7-032D-47EB-803D-B3D62F42C74E}"/>
          </ac:spMkLst>
        </pc:spChg>
        <pc:picChg chg="add del">
          <ac:chgData name="You, Jiaxuan" userId="c2504fba-d88a-4283-942c-9b63d8265259" providerId="ADAL" clId="{CBF5D09A-10CB-2742-A2AF-872B830997BB}" dt="2025-01-21T21:14:04.408" v="2930" actId="478"/>
          <ac:picMkLst>
            <pc:docMk/>
            <pc:sldMk cId="3086503586" sldId="2454"/>
            <ac:picMk id="6" creationId="{E0946BB2-21F7-8B47-AEDC-12659687C51D}"/>
          </ac:picMkLst>
        </pc:picChg>
      </pc:sldChg>
      <pc:sldChg chg="del">
        <pc:chgData name="You, Jiaxuan" userId="c2504fba-d88a-4283-942c-9b63d8265259" providerId="ADAL" clId="{CBF5D09A-10CB-2742-A2AF-872B830997BB}" dt="2025-01-21T21:13:07.759" v="2912" actId="2696"/>
        <pc:sldMkLst>
          <pc:docMk/>
          <pc:sldMk cId="3766763601" sldId="2528"/>
        </pc:sldMkLst>
      </pc:sldChg>
      <pc:sldChg chg="addSp modSp mod">
        <pc:chgData name="You, Jiaxuan" userId="c2504fba-d88a-4283-942c-9b63d8265259" providerId="ADAL" clId="{CBF5D09A-10CB-2742-A2AF-872B830997BB}" dt="2025-01-21T20:43:46.934" v="2291" actId="5793"/>
        <pc:sldMkLst>
          <pc:docMk/>
          <pc:sldMk cId="3285069267" sldId="2529"/>
        </pc:sldMkLst>
      </pc:sldChg>
      <pc:sldChg chg="addSp modSp mod">
        <pc:chgData name="You, Jiaxuan" userId="c2504fba-d88a-4283-942c-9b63d8265259" providerId="ADAL" clId="{CBF5D09A-10CB-2742-A2AF-872B830997BB}" dt="2025-01-21T21:20:19.101" v="3125" actId="20577"/>
        <pc:sldMkLst>
          <pc:docMk/>
          <pc:sldMk cId="2024099689" sldId="2530"/>
        </pc:sldMkLst>
      </pc:sldChg>
      <pc:sldChg chg="addSp modSp mod">
        <pc:chgData name="You, Jiaxuan" userId="c2504fba-d88a-4283-942c-9b63d8265259" providerId="ADAL" clId="{CBF5D09A-10CB-2742-A2AF-872B830997BB}" dt="2025-01-21T20:42:32.095" v="2189" actId="27636"/>
        <pc:sldMkLst>
          <pc:docMk/>
          <pc:sldMk cId="828450307" sldId="2531"/>
        </pc:sldMkLst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3545514664" sldId="2533"/>
        </pc:sldMkLst>
      </pc:sldChg>
      <pc:sldChg chg="addSp modSp mod">
        <pc:chgData name="You, Jiaxuan" userId="c2504fba-d88a-4283-942c-9b63d8265259" providerId="ADAL" clId="{CBF5D09A-10CB-2742-A2AF-872B830997BB}" dt="2025-01-21T21:27:12.297" v="3545" actId="1076"/>
        <pc:sldMkLst>
          <pc:docMk/>
          <pc:sldMk cId="3490020487" sldId="2534"/>
        </pc:sldMkLst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1837605648" sldId="2537"/>
        </pc:sldMkLst>
      </pc:sldChg>
      <pc:sldChg chg="addSp modSp mod">
        <pc:chgData name="You, Jiaxuan" userId="c2504fba-d88a-4283-942c-9b63d8265259" providerId="ADAL" clId="{CBF5D09A-10CB-2742-A2AF-872B830997BB}" dt="2025-01-21T20:46:06.947" v="2419" actId="20577"/>
        <pc:sldMkLst>
          <pc:docMk/>
          <pc:sldMk cId="1613862953" sldId="2538"/>
        </pc:sldMkLst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435704204" sldId="2540"/>
        </pc:sldMkLst>
      </pc:sldChg>
      <pc:sldChg chg="addSp modSp mod">
        <pc:chgData name="You, Jiaxuan" userId="c2504fba-d88a-4283-942c-9b63d8265259" providerId="ADAL" clId="{CBF5D09A-10CB-2742-A2AF-872B830997BB}" dt="2025-01-21T21:21:14.453" v="3146" actId="20577"/>
        <pc:sldMkLst>
          <pc:docMk/>
          <pc:sldMk cId="2600951506" sldId="2541"/>
        </pc:sldMkLst>
      </pc:sldChg>
      <pc:sldChg chg="addSp delSp modSp mod">
        <pc:chgData name="You, Jiaxuan" userId="c2504fba-d88a-4283-942c-9b63d8265259" providerId="ADAL" clId="{CBF5D09A-10CB-2742-A2AF-872B830997BB}" dt="2025-01-21T21:25:51.435" v="3542" actId="1076"/>
        <pc:sldMkLst>
          <pc:docMk/>
          <pc:sldMk cId="1267394768" sldId="2542"/>
        </pc:sldMkLst>
      </pc:sldChg>
      <pc:sldChg chg="addSp modSp mod">
        <pc:chgData name="You, Jiaxuan" userId="c2504fba-d88a-4283-942c-9b63d8265259" providerId="ADAL" clId="{CBF5D09A-10CB-2742-A2AF-872B830997BB}" dt="2025-01-21T21:21:44.272" v="3153" actId="20577"/>
        <pc:sldMkLst>
          <pc:docMk/>
          <pc:sldMk cId="3539034278" sldId="2543"/>
        </pc:sldMkLst>
      </pc:sldChg>
      <pc:sldChg chg="addSp modSp mod">
        <pc:chgData name="You, Jiaxuan" userId="c2504fba-d88a-4283-942c-9b63d8265259" providerId="ADAL" clId="{CBF5D09A-10CB-2742-A2AF-872B830997BB}" dt="2025-01-21T21:23:58.092" v="3434" actId="20577"/>
        <pc:sldMkLst>
          <pc:docMk/>
          <pc:sldMk cId="15212653" sldId="2544"/>
        </pc:sldMkLst>
      </pc:sldChg>
      <pc:sldChg chg="addSp modSp mod">
        <pc:chgData name="You, Jiaxuan" userId="c2504fba-d88a-4283-942c-9b63d8265259" providerId="ADAL" clId="{CBF5D09A-10CB-2742-A2AF-872B830997BB}" dt="2025-01-21T21:24:34.177" v="3441" actId="2711"/>
        <pc:sldMkLst>
          <pc:docMk/>
          <pc:sldMk cId="1541709714" sldId="2545"/>
        </pc:sldMkLst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2437951857" sldId="2546"/>
        </pc:sldMkLst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155669644" sldId="2547"/>
        </pc:sldMkLst>
      </pc:sldChg>
      <pc:sldChg chg="addSp modSp mod">
        <pc:chgData name="You, Jiaxuan" userId="c2504fba-d88a-4283-942c-9b63d8265259" providerId="ADAL" clId="{CBF5D09A-10CB-2742-A2AF-872B830997BB}" dt="2025-01-21T20:58:32.166" v="2443" actId="20577"/>
        <pc:sldMkLst>
          <pc:docMk/>
          <pc:sldMk cId="2471840090" sldId="2548"/>
        </pc:sldMkLst>
      </pc:sldChg>
      <pc:sldChg chg="addSp modSp mod">
        <pc:chgData name="You, Jiaxuan" userId="c2504fba-d88a-4283-942c-9b63d8265259" providerId="ADAL" clId="{CBF5D09A-10CB-2742-A2AF-872B830997BB}" dt="2025-01-21T21:01:07.564" v="2521" actId="20577"/>
        <pc:sldMkLst>
          <pc:docMk/>
          <pc:sldMk cId="1530515293" sldId="2549"/>
        </pc:sldMkLst>
      </pc:sldChg>
      <pc:sldChg chg="addSp modSp mod">
        <pc:chgData name="You, Jiaxuan" userId="c2504fba-d88a-4283-942c-9b63d8265259" providerId="ADAL" clId="{CBF5D09A-10CB-2742-A2AF-872B830997BB}" dt="2025-01-21T21:04:00.490" v="2667" actId="20577"/>
        <pc:sldMkLst>
          <pc:docMk/>
          <pc:sldMk cId="3900553750" sldId="2550"/>
        </pc:sldMkLst>
      </pc:sldChg>
      <pc:sldChg chg="addSp modSp mod">
        <pc:chgData name="You, Jiaxuan" userId="c2504fba-d88a-4283-942c-9b63d8265259" providerId="ADAL" clId="{CBF5D09A-10CB-2742-A2AF-872B830997BB}" dt="2025-01-21T21:10:55.053" v="2850" actId="20577"/>
        <pc:sldMkLst>
          <pc:docMk/>
          <pc:sldMk cId="1347484512" sldId="2551"/>
        </pc:sldMkLst>
      </pc:sldChg>
      <pc:sldChg chg="addSp modSp mod">
        <pc:chgData name="You, Jiaxuan" userId="c2504fba-d88a-4283-942c-9b63d8265259" providerId="ADAL" clId="{CBF5D09A-10CB-2742-A2AF-872B830997BB}" dt="2025-01-21T21:08:35.829" v="2840" actId="1076"/>
        <pc:sldMkLst>
          <pc:docMk/>
          <pc:sldMk cId="3903634529" sldId="2552"/>
        </pc:sldMkLst>
      </pc:sldChg>
      <pc:sldChg chg="addSp modSp mod">
        <pc:chgData name="You, Jiaxuan" userId="c2504fba-d88a-4283-942c-9b63d8265259" providerId="ADAL" clId="{CBF5D09A-10CB-2742-A2AF-872B830997BB}" dt="2025-01-21T21:11:57.783" v="2895" actId="20577"/>
        <pc:sldMkLst>
          <pc:docMk/>
          <pc:sldMk cId="696745592" sldId="2553"/>
        </pc:sldMkLst>
      </pc:sldChg>
      <pc:sldChg chg="new del">
        <pc:chgData name="You, Jiaxuan" userId="c2504fba-d88a-4283-942c-9b63d8265259" providerId="ADAL" clId="{CBF5D09A-10CB-2742-A2AF-872B830997BB}" dt="2025-01-21T13:09:47.473" v="3" actId="2696"/>
        <pc:sldMkLst>
          <pc:docMk/>
          <pc:sldMk cId="1595734999" sldId="2554"/>
        </pc:sldMkLst>
      </pc:sldChg>
      <pc:sldChg chg="new del">
        <pc:chgData name="You, Jiaxuan" userId="c2504fba-d88a-4283-942c-9b63d8265259" providerId="ADAL" clId="{CBF5D09A-10CB-2742-A2AF-872B830997BB}" dt="2025-01-21T13:09:47.945" v="4" actId="2696"/>
        <pc:sldMkLst>
          <pc:docMk/>
          <pc:sldMk cId="1061583389" sldId="2555"/>
        </pc:sldMkLst>
      </pc:sldChg>
      <pc:sldChg chg="addSp modSp new mod">
        <pc:chgData name="You, Jiaxuan" userId="c2504fba-d88a-4283-942c-9b63d8265259" providerId="ADAL" clId="{CBF5D09A-10CB-2742-A2AF-872B830997BB}" dt="2025-01-21T13:38:35.994" v="760" actId="20577"/>
        <pc:sldMkLst>
          <pc:docMk/>
          <pc:sldMk cId="3973527076" sldId="2556"/>
        </pc:sldMkLst>
      </pc:sldChg>
      <pc:sldChg chg="addSp delSp modSp new mod">
        <pc:chgData name="You, Jiaxuan" userId="c2504fba-d88a-4283-942c-9b63d8265259" providerId="ADAL" clId="{CBF5D09A-10CB-2742-A2AF-872B830997BB}" dt="2025-01-21T14:39:44.124" v="1369" actId="1076"/>
        <pc:sldMkLst>
          <pc:docMk/>
          <pc:sldMk cId="1912065117" sldId="2557"/>
        </pc:sldMkLst>
        <pc:spChg chg="mod">
          <ac:chgData name="You, Jiaxuan" userId="c2504fba-d88a-4283-942c-9b63d8265259" providerId="ADAL" clId="{CBF5D09A-10CB-2742-A2AF-872B830997BB}" dt="2025-01-21T14:24:15.697" v="1100" actId="1076"/>
          <ac:spMkLst>
            <pc:docMk/>
            <pc:sldMk cId="1912065117" sldId="2557"/>
            <ac:spMk id="2" creationId="{90EC6D12-78B9-B986-C3C7-5A09671D47E1}"/>
          </ac:spMkLst>
        </pc:spChg>
        <pc:spChg chg="mod">
          <ac:chgData name="You, Jiaxuan" userId="c2504fba-d88a-4283-942c-9b63d8265259" providerId="ADAL" clId="{CBF5D09A-10CB-2742-A2AF-872B830997BB}" dt="2025-01-21T14:25:33.378" v="1174" actId="1037"/>
          <ac:spMkLst>
            <pc:docMk/>
            <pc:sldMk cId="1912065117" sldId="2557"/>
            <ac:spMk id="6" creationId="{F13B4F7C-A115-7623-7CCC-6AEFC6BA00B6}"/>
          </ac:spMkLst>
        </pc:spChg>
        <pc:spChg chg="add mod">
          <ac:chgData name="You, Jiaxuan" userId="c2504fba-d88a-4283-942c-9b63d8265259" providerId="ADAL" clId="{CBF5D09A-10CB-2742-A2AF-872B830997BB}" dt="2025-01-21T14:24:21.747" v="1101" actId="1076"/>
          <ac:spMkLst>
            <pc:docMk/>
            <pc:sldMk cId="1912065117" sldId="2557"/>
            <ac:spMk id="7" creationId="{6284889E-6627-C9C0-3A3E-86701E225222}"/>
          </ac:spMkLst>
        </pc:spChg>
        <pc:spChg chg="add mod">
          <ac:chgData name="You, Jiaxuan" userId="c2504fba-d88a-4283-942c-9b63d8265259" providerId="ADAL" clId="{CBF5D09A-10CB-2742-A2AF-872B830997BB}" dt="2025-01-21T14:25:26.708" v="1168" actId="1038"/>
          <ac:spMkLst>
            <pc:docMk/>
            <pc:sldMk cId="1912065117" sldId="2557"/>
            <ac:spMk id="8" creationId="{9D4E6C3E-142F-0733-F588-69989C1142BF}"/>
          </ac:spMkLst>
        </pc:spChg>
        <pc:spChg chg="add mod">
          <ac:chgData name="You, Jiaxuan" userId="c2504fba-d88a-4283-942c-9b63d8265259" providerId="ADAL" clId="{CBF5D09A-10CB-2742-A2AF-872B830997BB}" dt="2025-01-21T14:25:15.186" v="1140" actId="1037"/>
          <ac:spMkLst>
            <pc:docMk/>
            <pc:sldMk cId="1912065117" sldId="2557"/>
            <ac:spMk id="13" creationId="{23BE53A7-8BB2-4550-33A2-9C263E4F274A}"/>
          </ac:spMkLst>
        </pc:spChg>
        <pc:spChg chg="add mod">
          <ac:chgData name="You, Jiaxuan" userId="c2504fba-d88a-4283-942c-9b63d8265259" providerId="ADAL" clId="{CBF5D09A-10CB-2742-A2AF-872B830997BB}" dt="2025-01-21T14:25:26.708" v="1168" actId="1038"/>
          <ac:spMkLst>
            <pc:docMk/>
            <pc:sldMk cId="1912065117" sldId="2557"/>
            <ac:spMk id="14" creationId="{1BE96B30-DAFA-3CD4-D215-719DCB4ED8C5}"/>
          </ac:spMkLst>
        </pc:spChg>
        <pc:spChg chg="add mod">
          <ac:chgData name="You, Jiaxuan" userId="c2504fba-d88a-4283-942c-9b63d8265259" providerId="ADAL" clId="{CBF5D09A-10CB-2742-A2AF-872B830997BB}" dt="2025-01-21T14:25:15.186" v="1140" actId="1037"/>
          <ac:spMkLst>
            <pc:docMk/>
            <pc:sldMk cId="1912065117" sldId="2557"/>
            <ac:spMk id="15" creationId="{6B186C2F-E22D-DDCA-40AE-16BFD7FCF155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19" creationId="{40A7E63A-D117-B360-6046-A207FC5C7C51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23" creationId="{5A9E388B-DA4F-9939-B543-208FFA3A7415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24" creationId="{DA632954-F27F-C3CF-BB29-5521ACD84DF5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27" creationId="{A9CA34A5-371B-F4E8-082A-B2EE5507707D}"/>
          </ac:spMkLst>
        </pc:spChg>
        <pc:spChg chg="add mod">
          <ac:chgData name="You, Jiaxuan" userId="c2504fba-d88a-4283-942c-9b63d8265259" providerId="ADAL" clId="{CBF5D09A-10CB-2742-A2AF-872B830997BB}" dt="2025-01-21T14:25:20.239" v="1152" actId="1038"/>
          <ac:spMkLst>
            <pc:docMk/>
            <pc:sldMk cId="1912065117" sldId="2557"/>
            <ac:spMk id="28" creationId="{1A3A40E1-1D4D-E07D-820A-4E7578F2677E}"/>
          </ac:spMkLst>
        </pc:spChg>
        <pc:spChg chg="add mod">
          <ac:chgData name="You, Jiaxuan" userId="c2504fba-d88a-4283-942c-9b63d8265259" providerId="ADAL" clId="{CBF5D09A-10CB-2742-A2AF-872B830997BB}" dt="2025-01-21T14:24:21.747" v="1101" actId="1076"/>
          <ac:spMkLst>
            <pc:docMk/>
            <pc:sldMk cId="1912065117" sldId="2557"/>
            <ac:spMk id="29" creationId="{475C1344-1239-1329-5719-632C21932D4B}"/>
          </ac:spMkLst>
        </pc:spChg>
        <pc:spChg chg="add mod">
          <ac:chgData name="You, Jiaxuan" userId="c2504fba-d88a-4283-942c-9b63d8265259" providerId="ADAL" clId="{CBF5D09A-10CB-2742-A2AF-872B830997BB}" dt="2025-01-21T14:25:33.378" v="1174" actId="1037"/>
          <ac:spMkLst>
            <pc:docMk/>
            <pc:sldMk cId="1912065117" sldId="2557"/>
            <ac:spMk id="31" creationId="{6040F8C2-0BB3-0CE9-72F8-D1770DBA25C6}"/>
          </ac:spMkLst>
        </pc:spChg>
        <pc:picChg chg="add mod">
          <ac:chgData name="You, Jiaxuan" userId="c2504fba-d88a-4283-942c-9b63d8265259" providerId="ADAL" clId="{CBF5D09A-10CB-2742-A2AF-872B830997BB}" dt="2025-01-21T14:39:44.124" v="1369" actId="1076"/>
          <ac:picMkLst>
            <pc:docMk/>
            <pc:sldMk cId="1912065117" sldId="2557"/>
            <ac:picMk id="18" creationId="{7A1ABE74-7B06-B241-6103-B082A5BADBCE}"/>
          </ac:picMkLst>
        </pc:picChg>
        <pc:cxnChg chg="add mod">
          <ac:chgData name="You, Jiaxuan" userId="c2504fba-d88a-4283-942c-9b63d8265259" providerId="ADAL" clId="{CBF5D09A-10CB-2742-A2AF-872B830997BB}" dt="2025-01-21T14:24:21.747" v="1101" actId="1076"/>
          <ac:cxnSpMkLst>
            <pc:docMk/>
            <pc:sldMk cId="1912065117" sldId="2557"/>
            <ac:cxnSpMk id="10" creationId="{76D9FF52-0A57-A31C-E82C-892E4224D956}"/>
          </ac:cxnSpMkLst>
        </pc:cxnChg>
        <pc:cxnChg chg="add mod">
          <ac:chgData name="You, Jiaxuan" userId="c2504fba-d88a-4283-942c-9b63d8265259" providerId="ADAL" clId="{CBF5D09A-10CB-2742-A2AF-872B830997BB}" dt="2025-01-21T14:24:21.747" v="1101" actId="1076"/>
          <ac:cxnSpMkLst>
            <pc:docMk/>
            <pc:sldMk cId="1912065117" sldId="2557"/>
            <ac:cxnSpMk id="11" creationId="{FBA2CCEC-62FC-C8AD-47CD-41BEFEE6FEAF}"/>
          </ac:cxnSpMkLst>
        </pc:cxnChg>
        <pc:cxnChg chg="add mod">
          <ac:chgData name="You, Jiaxuan" userId="c2504fba-d88a-4283-942c-9b63d8265259" providerId="ADAL" clId="{CBF5D09A-10CB-2742-A2AF-872B830997BB}" dt="2025-01-21T14:39:44.124" v="1369" actId="1076"/>
          <ac:cxnSpMkLst>
            <pc:docMk/>
            <pc:sldMk cId="1912065117" sldId="2557"/>
            <ac:cxnSpMk id="20" creationId="{847CE796-20A8-C86C-C56B-3E434FE59C3C}"/>
          </ac:cxnSpMkLst>
        </pc:cxnChg>
        <pc:cxnChg chg="add mod">
          <ac:chgData name="You, Jiaxuan" userId="c2504fba-d88a-4283-942c-9b63d8265259" providerId="ADAL" clId="{CBF5D09A-10CB-2742-A2AF-872B830997BB}" dt="2025-01-21T14:39:44.124" v="1369" actId="1076"/>
          <ac:cxnSpMkLst>
            <pc:docMk/>
            <pc:sldMk cId="1912065117" sldId="2557"/>
            <ac:cxnSpMk id="25" creationId="{2FFD3FED-6C20-5383-66BD-6451BB6D8A65}"/>
          </ac:cxnSpMkLst>
        </pc:cxnChg>
      </pc:sldChg>
      <pc:sldChg chg="addSp delSp modSp new mod">
        <pc:chgData name="You, Jiaxuan" userId="c2504fba-d88a-4283-942c-9b63d8265259" providerId="ADAL" clId="{CBF5D09A-10CB-2742-A2AF-872B830997BB}" dt="2025-01-21T14:26:45.978" v="1193" actId="20577"/>
        <pc:sldMkLst>
          <pc:docMk/>
          <pc:sldMk cId="2970040368" sldId="2558"/>
        </pc:sldMkLst>
      </pc:sldChg>
      <pc:sldChg chg="addSp modSp new del mod">
        <pc:chgData name="You, Jiaxuan" userId="c2504fba-d88a-4283-942c-9b63d8265259" providerId="ADAL" clId="{CBF5D09A-10CB-2742-A2AF-872B830997BB}" dt="2025-01-21T18:19:44.425" v="1395" actId="2696"/>
        <pc:sldMkLst>
          <pc:docMk/>
          <pc:sldMk cId="15737534" sldId="2559"/>
        </pc:sldMkLst>
      </pc:sldChg>
      <pc:sldChg chg="modSp new del mod">
        <pc:chgData name="You, Jiaxuan" userId="c2504fba-d88a-4283-942c-9b63d8265259" providerId="ADAL" clId="{CBF5D09A-10CB-2742-A2AF-872B830997BB}" dt="2025-01-21T13:37:09.583" v="730" actId="2696"/>
        <pc:sldMkLst>
          <pc:docMk/>
          <pc:sldMk cId="1325906825" sldId="2559"/>
        </pc:sldMkLst>
      </pc:sldChg>
      <pc:sldChg chg="addSp delSp modSp add mod">
        <pc:chgData name="You, Jiaxuan" userId="c2504fba-d88a-4283-942c-9b63d8265259" providerId="ADAL" clId="{CBF5D09A-10CB-2742-A2AF-872B830997BB}" dt="2025-01-21T14:40:43.072" v="1394" actId="20577"/>
        <pc:sldMkLst>
          <pc:docMk/>
          <pc:sldMk cId="2675559008" sldId="2560"/>
        </pc:sldMkLst>
      </pc:sldChg>
      <pc:sldChg chg="modSp new mod">
        <pc:chgData name="You, Jiaxuan" userId="c2504fba-d88a-4283-942c-9b63d8265259" providerId="ADAL" clId="{CBF5D09A-10CB-2742-A2AF-872B830997BB}" dt="2025-01-21T20:38:25.967" v="2173" actId="27636"/>
        <pc:sldMkLst>
          <pc:docMk/>
          <pc:sldMk cId="2634132520" sldId="2561"/>
        </pc:sldMkLst>
      </pc:sldChg>
      <pc:sldChg chg="new del">
        <pc:chgData name="You, Jiaxuan" userId="c2504fba-d88a-4283-942c-9b63d8265259" providerId="ADAL" clId="{CBF5D09A-10CB-2742-A2AF-872B830997BB}" dt="2025-01-21T20:39:44.769" v="2175" actId="2696"/>
        <pc:sldMkLst>
          <pc:docMk/>
          <pc:sldMk cId="3098901901" sldId="2562"/>
        </pc:sldMkLst>
      </pc:sldChg>
      <pc:sldChg chg="add del">
        <pc:chgData name="You, Jiaxuan" userId="c2504fba-d88a-4283-942c-9b63d8265259" providerId="ADAL" clId="{CBF5D09A-10CB-2742-A2AF-872B830997BB}" dt="2025-01-21T18:26:02.115" v="1498" actId="2696"/>
        <pc:sldMkLst>
          <pc:docMk/>
          <pc:sldMk cId="1261585937" sldId="2563"/>
        </pc:sldMkLst>
      </pc:sldChg>
      <pc:sldChg chg="addSp delSp modSp new mod">
        <pc:chgData name="You, Jiaxuan" userId="c2504fba-d88a-4283-942c-9b63d8265259" providerId="ADAL" clId="{CBF5D09A-10CB-2742-A2AF-872B830997BB}" dt="2025-01-21T18:25:50.858" v="1497" actId="20577"/>
        <pc:sldMkLst>
          <pc:docMk/>
          <pc:sldMk cId="3026911413" sldId="2564"/>
        </pc:sldMkLst>
      </pc:sldChg>
      <pc:sldChg chg="addSp modSp new mod">
        <pc:chgData name="You, Jiaxuan" userId="c2504fba-d88a-4283-942c-9b63d8265259" providerId="ADAL" clId="{CBF5D09A-10CB-2742-A2AF-872B830997BB}" dt="2025-01-21T21:13:06.222" v="2911" actId="1076"/>
        <pc:sldMkLst>
          <pc:docMk/>
          <pc:sldMk cId="3823201098" sldId="25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7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8"/>
            <a:ext cx="10363200" cy="1362075"/>
          </a:xfrm>
        </p:spPr>
        <p:txBody>
          <a:bodyPr anchor="t"/>
          <a:lstStyle>
            <a:lvl1pPr algn="l">
              <a:defRPr sz="4400" b="0" cap="none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BBB1EAA-44F3-8F38-1C3D-13E18CDC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F0B16D58-B50A-AB47-9772-39FAD8862975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40BC891-845D-E0D9-4DAC-1D50792C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479085-3C22-C813-526F-E6670FDF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076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E71FE6-13F5-CF08-72B9-A9A3538F89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0A1F10C4-CAAB-D744-B5DF-7591E3963A86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58469E-8180-6237-AA99-46C192DF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076A07-1124-9D9E-2AC3-3B432160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104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3F59-354C-4D70-41E5-491D176D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08DB5E-6B0F-F5B9-2503-3EBB35B4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E71F5945-3BB9-8F41-BE51-13D22614A93A}" type="datetime1">
              <a:rPr lang="en-US" smtClean="0"/>
              <a:t>1/31/2025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547F2E-ACEA-F77A-E727-EFC25D8A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DBF10A-CDA4-96E6-27AB-9937F2FB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8038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892" marR="0" lvl="0" indent="-342892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Click to edit Master text styles</a:t>
            </a:r>
          </a:p>
          <a:p>
            <a:pPr marL="742931" marR="0" lvl="1" indent="-285743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Second level</a:t>
            </a:r>
          </a:p>
          <a:p>
            <a:pPr marL="1142972" marR="0" lvl="2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Third level</a:t>
            </a:r>
          </a:p>
          <a:p>
            <a:pPr marL="1600160" marR="0" lvl="3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Fourth level</a:t>
            </a:r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892" marR="0" lvl="0" indent="-342892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Click to edit Master text styles</a:t>
            </a:r>
          </a:p>
          <a:p>
            <a:pPr marL="742931" marR="0" lvl="1" indent="-285743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Second level</a:t>
            </a:r>
          </a:p>
          <a:p>
            <a:pPr marL="1142972" marR="0" lvl="2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Third level</a:t>
            </a:r>
          </a:p>
          <a:p>
            <a:pPr marL="1600160" marR="0" lvl="3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Fourth level</a:t>
            </a:r>
          </a:p>
          <a:p>
            <a:pPr lvl="0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401761"/>
            <a:ext cx="12192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9549D07-3A6F-6C8D-FC09-28C7C668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870A61D0-E579-1849-BF70-8D78C268BEBD}" type="datetime1">
              <a:rPr lang="en-US" smtClean="0"/>
              <a:t>1/31/2025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4861FD-FC03-A97B-12E1-22662632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072044-D83F-1E2A-6804-529012E3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96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0C7191-6755-CEA5-F03F-F9D4F9690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4407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20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363" y="1014602"/>
            <a:ext cx="10363200" cy="1470025"/>
          </a:xfrm>
        </p:spPr>
        <p:txBody>
          <a:bodyPr>
            <a:noAutofit/>
          </a:bodyPr>
          <a:lstStyle>
            <a:lvl1pPr>
              <a:defRPr sz="4800" b="0" cap="none" spc="0">
                <a:ln>
                  <a:noFill/>
                </a:ln>
                <a:solidFill>
                  <a:srgbClr val="FF5F05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27600"/>
            <a:ext cx="8534400" cy="7087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88F8882-72AF-DD42-3D90-E10F2243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E39BBCCD-340F-C849-B48F-62655FA5A7F7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A62C70-1B9C-80E9-5A26-BBF82C14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5CB6E0-C1B4-FE8E-FF87-DD00523A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897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FC601D3-0BA7-6472-675C-37EA35F7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014842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31F75B7-6486-C7B1-E57A-C53107BC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>
            <a:normAutofit/>
          </a:bodyPr>
          <a:lstStyle>
            <a:lvl1pPr>
              <a:defRPr sz="3200" b="0" i="0">
                <a:latin typeface="+mn-lt"/>
                <a:cs typeface="Arial" panose="020B0604020202020204" pitchFamily="34" charset="0"/>
              </a:defRPr>
            </a:lvl1pPr>
            <a:lvl2pPr>
              <a:defRPr sz="2800" b="0" i="0">
                <a:latin typeface="+mn-lt"/>
                <a:cs typeface="Arial" panose="020B0604020202020204" pitchFamily="34" charset="0"/>
              </a:defRPr>
            </a:lvl2pPr>
            <a:lvl3pPr>
              <a:defRPr sz="2400" b="0" i="0">
                <a:latin typeface="+mn-lt"/>
                <a:cs typeface="Arial" panose="020B0604020202020204" pitchFamily="34" charset="0"/>
              </a:defRPr>
            </a:lvl3pPr>
            <a:lvl4pPr>
              <a:defRPr sz="2000" b="0" i="0">
                <a:latin typeface="+mn-lt"/>
                <a:cs typeface="Arial" panose="020B0604020202020204" pitchFamily="34" charset="0"/>
              </a:defRPr>
            </a:lvl4pPr>
            <a:lvl5pPr>
              <a:defRPr sz="20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The Block I in orange with a blue background.">
            <a:extLst>
              <a:ext uri="{FF2B5EF4-FFF2-40B4-BE49-F238E27FC236}">
                <a16:creationId xmlns:a16="http://schemas.microsoft.com/office/drawing/2014/main" id="{62A39477-4C88-8E48-1822-FD6189A317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042" y="-1564"/>
            <a:ext cx="684893" cy="85529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690ECB-CD70-4029-D9E1-7BEBF26D9505}"/>
              </a:ext>
            </a:extLst>
          </p:cNvPr>
          <p:cNvCxnSpPr>
            <a:cxnSpLocks/>
          </p:cNvCxnSpPr>
          <p:nvPr userDrawn="1"/>
        </p:nvCxnSpPr>
        <p:spPr>
          <a:xfrm>
            <a:off x="652889" y="1529395"/>
            <a:ext cx="1088622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1797DE9-FAC8-B39B-9818-F6050521349E}"/>
              </a:ext>
            </a:extLst>
          </p:cNvPr>
          <p:cNvSpPr txBox="1">
            <a:spLocks/>
          </p:cNvSpPr>
          <p:nvPr userDrawn="1"/>
        </p:nvSpPr>
        <p:spPr>
          <a:xfrm>
            <a:off x="839788" y="6533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3A32B6B-621B-F6B5-FF70-550D4504E3A1}"/>
              </a:ext>
            </a:extLst>
          </p:cNvPr>
          <p:cNvSpPr txBox="1">
            <a:spLocks/>
          </p:cNvSpPr>
          <p:nvPr userDrawn="1"/>
        </p:nvSpPr>
        <p:spPr>
          <a:xfrm>
            <a:off x="4724400" y="6545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A89E7D39-07F4-7F64-E6AF-39D9DF106AA8}"/>
              </a:ext>
            </a:extLst>
          </p:cNvPr>
          <p:cNvSpPr txBox="1">
            <a:spLocks/>
          </p:cNvSpPr>
          <p:nvPr userDrawn="1"/>
        </p:nvSpPr>
        <p:spPr>
          <a:xfrm>
            <a:off x="8611083" y="6538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85DA76-2DD3-144A-9C84-6B8D9531DA2D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5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E1EF-D076-5342-80D7-B3BF6181DE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705607"/>
            <a:ext cx="6299200" cy="166627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/>
              <a:t>CS598: Topics in LLM Agents, Jiaxuan You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485AA7F-66D0-5AA3-ED44-8F683859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56044"/>
            <a:ext cx="2743200" cy="365125"/>
          </a:xfrm>
        </p:spPr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46324A-8DBE-E0B6-D89E-66CE4B8D1A00}"/>
              </a:ext>
            </a:extLst>
          </p:cNvPr>
          <p:cNvSpPr txBox="1">
            <a:spLocks/>
          </p:cNvSpPr>
          <p:nvPr userDrawn="1"/>
        </p:nvSpPr>
        <p:spPr>
          <a:xfrm>
            <a:off x="4724400" y="65417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267BEE5-8D48-1F66-E50E-17F3E01D64CB}"/>
              </a:ext>
            </a:extLst>
          </p:cNvPr>
          <p:cNvSpPr txBox="1">
            <a:spLocks/>
          </p:cNvSpPr>
          <p:nvPr userDrawn="1"/>
        </p:nvSpPr>
        <p:spPr>
          <a:xfrm>
            <a:off x="839788" y="65096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</a:p>
        </p:txBody>
      </p:sp>
    </p:spTree>
    <p:extLst>
      <p:ext uri="{BB962C8B-B14F-4D97-AF65-F5344CB8AC3E}">
        <p14:creationId xmlns:p14="http://schemas.microsoft.com/office/powerpoint/2010/main" val="197730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E6B2B-4D7D-F78D-E04C-A35072948F13}"/>
              </a:ext>
            </a:extLst>
          </p:cNvPr>
          <p:cNvSpPr txBox="1"/>
          <p:nvPr userDrawn="1"/>
        </p:nvSpPr>
        <p:spPr>
          <a:xfrm>
            <a:off x="299803" y="2998033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36C6E74-D6ED-9836-547A-B7202DFFE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E69B915B-7688-4C40-AA84-6D252445FA9C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6C24F5-33D9-FEEE-13AF-9AAF04E80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CS598: Topics in LLM Agents, Jiaxuan You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CE6440A-C6D4-A613-D38D-218FCFC0D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 algn="r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743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3" r:id="rId2"/>
    <p:sldLayoutId id="2147483734" r:id="rId3"/>
    <p:sldLayoutId id="2147483730" r:id="rId4"/>
    <p:sldLayoutId id="2147483728" r:id="rId5"/>
    <p:sldLayoutId id="2147483727" r:id="rId6"/>
    <p:sldLayoutId id="2147483735" r:id="rId7"/>
    <p:sldLayoutId id="2147483736" r:id="rId8"/>
  </p:sldLayoutIdLst>
  <p:hf hdr="0"/>
  <p:txStyles>
    <p:titleStyle>
      <a:lvl1pPr algn="ctr" defTabSz="914378" rtl="0" eaLnBrk="1" latinLnBrk="0" hangingPunct="1">
        <a:spcBef>
          <a:spcPct val="0"/>
        </a:spcBef>
        <a:buNone/>
        <a:defRPr sz="4400" b="0" i="0" kern="1200" cap="none" spc="0">
          <a:ln>
            <a:noFill/>
          </a:ln>
          <a:solidFill>
            <a:srgbClr val="FF5F05"/>
          </a:solidFill>
          <a:effectLst/>
          <a:latin typeface="Corbel" panose="020B0503020204020204" pitchFamily="34" charset="0"/>
          <a:ea typeface="Helvetica Neue Light" charset="0"/>
          <a:cs typeface="Calibri" panose="020F0502020204030204" pitchFamily="34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Clr>
          <a:srgbClr val="FF5F05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1pPr>
      <a:lvl2pPr marL="742931" indent="-285743" algn="l" defTabSz="914378" rtl="0" eaLnBrk="1" latinLnBrk="0" hangingPunct="1">
        <a:spcBef>
          <a:spcPct val="20000"/>
        </a:spcBef>
        <a:buClr>
          <a:srgbClr val="FF5F05"/>
        </a:buClr>
        <a:buFont typeface="Wingdings" charset="2"/>
        <a:buChar char="§"/>
        <a:defRPr lang="en-US" sz="26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2pPr>
      <a:lvl3pPr marL="1142972" indent="-228594" algn="l" defTabSz="914378" rtl="0" eaLnBrk="1" latinLnBrk="0" hangingPunct="1">
        <a:spcBef>
          <a:spcPct val="20000"/>
        </a:spcBef>
        <a:buClr>
          <a:srgbClr val="FF5F05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3pPr>
      <a:lvl4pPr marL="1600160" indent="-228594" algn="l" defTabSz="914378" rtl="0" eaLnBrk="1" latinLnBrk="0" hangingPunct="1">
        <a:spcBef>
          <a:spcPct val="20000"/>
        </a:spcBef>
        <a:buClr>
          <a:srgbClr val="FF5F05"/>
        </a:buClr>
        <a:buFont typeface="Wingdings" pitchFamily="2" charset="2"/>
        <a:buChar char="§"/>
        <a:defRPr lang="en-US" sz="20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ab-uiuc/CS598-Topics-in-LLM-Age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ab-uiuc/CS598-Topics-in-LLM-Agents?tab=readme-ov-file#summary-of-deadlin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ulab-uiuc/CS598-Topics-in-LLM-Agents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ab-uiuc/CS598-Topics-in-LLM-Agents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ab-uiuc/CS598-Topics-in-LLM-Agents/blob/main/Summaries/template.pdf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320" y="404592"/>
            <a:ext cx="8172720" cy="3103159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5F05"/>
                </a:solidFill>
                <a:ea typeface="Helvetica Neue" panose="02000503000000020004" pitchFamily="2" charset="0"/>
              </a:rPr>
              <a:t>LLM Agent Overview</a:t>
            </a:r>
            <a:br>
              <a:rPr lang="en-US" sz="6600" dirty="0">
                <a:solidFill>
                  <a:srgbClr val="FF5F05"/>
                </a:solidFill>
                <a:ea typeface="Helvetica Neue" panose="02000503000000020004" pitchFamily="2" charset="0"/>
              </a:rPr>
            </a:br>
            <a:r>
              <a:rPr lang="en-US" sz="6600" dirty="0">
                <a:solidFill>
                  <a:srgbClr val="FF5F05"/>
                </a:solidFill>
                <a:ea typeface="Helvetica Neue" panose="02000503000000020004" pitchFamily="2" charset="0"/>
              </a:rPr>
              <a:t>Part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FC2D7-032D-47EB-803D-B3D62F42C74E}"/>
              </a:ext>
            </a:extLst>
          </p:cNvPr>
          <p:cNvSpPr txBox="1"/>
          <p:nvPr/>
        </p:nvSpPr>
        <p:spPr>
          <a:xfrm>
            <a:off x="1536399" y="3024218"/>
            <a:ext cx="8994561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Calibri"/>
                <a:ea typeface="Helvetica Neue Light" panose="02000403000000020004" pitchFamily="2" charset="0"/>
                <a:cs typeface="Calibri"/>
              </a:rPr>
              <a:t>Jiaxuan You</a:t>
            </a:r>
          </a:p>
          <a:p>
            <a:pPr algn="ctr"/>
            <a:r>
              <a:rPr lang="en-US" sz="3600" b="1" dirty="0">
                <a:latin typeface="Calibri"/>
                <a:ea typeface="Helvetica Neue Light" panose="02000403000000020004" pitchFamily="2" charset="0"/>
                <a:cs typeface="Calibri"/>
              </a:rPr>
              <a:t>Assistant Professor at UIUC CDS</a:t>
            </a:r>
          </a:p>
          <a:p>
            <a:pPr algn="ctr"/>
            <a:endParaRPr lang="en-US" sz="3600" b="1" dirty="0">
              <a:latin typeface="Calibri" panose="020F0502020204030204" pitchFamily="34" charset="0"/>
              <a:ea typeface="Helvetica Neue Light" panose="02000403000000020004" pitchFamily="2" charset="0"/>
              <a:cs typeface="Calibri" panose="020F0502020204030204" pitchFamily="34" charset="0"/>
            </a:endParaRPr>
          </a:p>
          <a:p>
            <a:pPr algn="ctr"/>
            <a:r>
              <a:rPr lang="en-US" sz="3600" b="1" dirty="0">
                <a:latin typeface="Calibri"/>
                <a:ea typeface="Helvetica Neue Light" panose="02000403000000020004" pitchFamily="2" charset="0"/>
                <a:cs typeface="Calibri"/>
              </a:rPr>
              <a:t>CS598:  Topics in LLM Agents, 2025 Spring</a:t>
            </a:r>
          </a:p>
          <a:p>
            <a:pPr algn="ctr"/>
            <a:r>
              <a:rPr lang="en-US" sz="3600" dirty="0">
                <a:ea typeface="+mn-lt"/>
                <a:cs typeface="+mn-lt"/>
                <a:hlinkClick r:id="rId3"/>
              </a:rPr>
              <a:t>https://github.com/ulab-uiuc/CS598-Topics-in-LLM-Agents</a:t>
            </a:r>
            <a:endParaRPr lang="en-US" dirty="0"/>
          </a:p>
          <a:p>
            <a:pPr algn="ctr"/>
            <a:endParaRPr lang="en-US" sz="3600" b="1" dirty="0">
              <a:latin typeface="Calibri" panose="020F0502020204030204" pitchFamily="34" charset="0"/>
              <a:ea typeface="Helvetica Neue Light" panose="020004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827C9-684B-4A41-B601-AA1EB885DB3D}"/>
              </a:ext>
            </a:extLst>
          </p:cNvPr>
          <p:cNvSpPr txBox="1"/>
          <p:nvPr/>
        </p:nvSpPr>
        <p:spPr>
          <a:xfrm>
            <a:off x="-972766" y="-16018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>
              <a:latin typeface="Calibri" panose="020F0502020204030204" pitchFamily="34" charset="0"/>
              <a:ea typeface="Helvetica Neue Light" panose="02000403000000020004" pitchFamily="2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46BB2-21F7-8B47-AEDC-12659687C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21" y="3507751"/>
            <a:ext cx="1097280" cy="10972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C3AF5-975B-795E-C26F-CF27C11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C75-8DFF-D24E-8AC1-0CA9A0A4DD15}" type="datetime1">
              <a:rPr lang="en-US" smtClean="0"/>
              <a:t>1/31/2025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40F7B-E23E-163E-9FC7-434F1A36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736F-D009-B1D8-2EC9-BB4DADF4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0865035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0582-7B86-5FD3-C42E-E6B35F9E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Beyond Transformer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C6321-F8CB-FAD9-5A68-C47A39E9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D868B-B3C8-4AE2-724B-9868D032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6DA9A-C350-C0E3-894E-2F0F4075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D93E3-6356-742F-7F40-0776CEFC6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5809672"/>
            <a:ext cx="11266449" cy="1048328"/>
          </a:xfrm>
        </p:spPr>
        <p:txBody>
          <a:bodyPr>
            <a:normAutofit/>
          </a:bodyPr>
          <a:lstStyle/>
          <a:p>
            <a:r>
              <a:rPr lang="en-US" dirty="0"/>
              <a:t>Mamba: Linear-Time Sequence Modeling with Selective State Spaces, COLM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EE593-3040-7D7D-8DB4-A7BC5BA6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0353"/>
            <a:ext cx="9144000" cy="3567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95CF1-C758-69D7-64F9-90C679CC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93163"/>
            <a:ext cx="10972800" cy="10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2799-90B1-25A4-4C48-5CFE220A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D894-2DCA-D3CD-BF1B-7019D056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Beyond Transformer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925CE-D6BD-2C30-9485-01808D53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DA71B-1D51-3426-40E6-82227918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C8E4D-DA85-628C-3506-39274C34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90603-11E6-DD88-7487-D36776DE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879" y="1750280"/>
            <a:ext cx="4315521" cy="1684799"/>
          </a:xfrm>
        </p:spPr>
        <p:txBody>
          <a:bodyPr>
            <a:normAutofit/>
          </a:bodyPr>
          <a:lstStyle/>
          <a:p>
            <a:r>
              <a:rPr lang="en-US" dirty="0"/>
              <a:t>State space models are more efficient at inference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2F911-EA88-8AE9-CD1D-9ECBAEDB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48252"/>
            <a:ext cx="6400800" cy="2888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48F7B-EA25-C8BD-575B-C9A669C1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2569"/>
            <a:ext cx="11430000" cy="2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1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1FA1-E643-E3F6-F529-CF9B955E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Finetuning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6FAD6-329E-EC54-2149-D56A2498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59B55-C0DF-5D4F-F343-62D67BE0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46659-42D5-939A-1369-9FE7F19A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C4798-9503-6ABE-39AD-94D771213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216" y="5537198"/>
            <a:ext cx="5962184" cy="1143001"/>
          </a:xfrm>
        </p:spPr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: Low-Rank Adaptation of Large Language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22326-59C1-617E-796C-4579727E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" y="1600200"/>
            <a:ext cx="4330700" cy="499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C4C5E-B0F7-57F8-98E2-9BC5EF14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41" y="1197827"/>
            <a:ext cx="5486400" cy="34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D66D-73F8-E7F6-A5D4-B78D8E20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121C8-5A83-F382-2418-AE2D2B7B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ED916-FE23-E978-47B7-6D11D09E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27A52-12E2-ACBB-2DC1-B73D308A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7539F-4AA1-4A54-AD31-0041A0BB8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374984"/>
            <a:ext cx="10972800" cy="1305215"/>
          </a:xfrm>
        </p:spPr>
        <p:txBody>
          <a:bodyPr/>
          <a:lstStyle/>
          <a:p>
            <a:r>
              <a:rPr lang="en-US" dirty="0" err="1"/>
              <a:t>DuoAttention</a:t>
            </a:r>
            <a:r>
              <a:rPr lang="en-US" dirty="0"/>
              <a:t>: Efficient Long-Context LLM Inference with Retrieval and Streaming Heads,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EE4D9-1F20-063E-7B35-B7A68C22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32360"/>
            <a:ext cx="11430000" cy="29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4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C50C0-14B2-E99D-3AC9-FBC1193A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AEEA-D85B-74F4-6122-84D49792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C150D-2965-C83E-3B85-9D57455C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A9F56-8A40-14AF-B4CE-33694E8A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298B-CBAD-299E-B8F7-ED2FD4E1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14</a:t>
            </a:fld>
            <a:endParaRPr lang="en-CN"/>
          </a:p>
        </p:txBody>
      </p:sp>
      <p:pic>
        <p:nvPicPr>
          <p:cNvPr id="1026" name="Picture 2" descr="attention with kvcache">
            <a:extLst>
              <a:ext uri="{FF2B5EF4-FFF2-40B4-BE49-F238E27FC236}">
                <a16:creationId xmlns:a16="http://schemas.microsoft.com/office/drawing/2014/main" id="{3B4C2CAC-2EF3-BD08-35B2-BF6D9B7E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36" y="1567000"/>
            <a:ext cx="9144000" cy="47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93FE70-C7C8-2EA6-6C60-1380E0EE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0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04B3-A50E-E477-1126-98C05B2B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139"/>
            <a:ext cx="12192000" cy="1143000"/>
          </a:xfrm>
        </p:spPr>
        <p:txBody>
          <a:bodyPr/>
          <a:lstStyle/>
          <a:p>
            <a:r>
              <a:rPr lang="en-US" dirty="0"/>
              <a:t>AGI Alignment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60C62-9994-8420-5DBF-F59A3E32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F985C-EABA-3846-8383-DB141756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3A509-B3BE-5EF9-3A9B-56FBF54E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2EF71-9F65-00A7-AC13-2629803A0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939371"/>
            <a:ext cx="10972800" cy="191862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First Law: A robot may not injure a human being or, through inaction, allow a human being to come to harm. The Second Law: A robot must obey the orders given to it by human beings except where such orders would conflict with the First Law. The Third Law: A robot must protect its own existence as long as such protection does not conflict with the First or Second Law. — Isaac Asimov, I, Robot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C4CBB-051A-5C78-509E-55B77346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2028"/>
            <a:ext cx="11430000" cy="38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3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1043-69BF-D1E6-187F-FD1F466B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of AGI Alignment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1B7AB-4417-165C-FFB6-67CFB99D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BEF4A-CFE8-989E-BB3A-D5E611E8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8A3FA-D3E5-D6CE-E6F9-2C46B929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9CE5F-549D-BC05-2E93-971F1C91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Avoid discriminations</a:t>
            </a:r>
          </a:p>
          <a:p>
            <a:r>
              <a:rPr lang="en-US" dirty="0"/>
              <a:t>Trustworthiness</a:t>
            </a:r>
          </a:p>
          <a:p>
            <a:pPr lvl="1"/>
            <a:r>
              <a:rPr lang="en-US" dirty="0"/>
              <a:t>No false claims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Explainable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Avoid using LLMs for attacks</a:t>
            </a:r>
          </a:p>
          <a:p>
            <a:r>
              <a:rPr lang="en-US" dirty="0"/>
              <a:t>Privacy</a:t>
            </a:r>
          </a:p>
          <a:p>
            <a:pPr lvl="1"/>
            <a:r>
              <a:rPr lang="en-US" dirty="0"/>
              <a:t>Personal info, copyright</a:t>
            </a:r>
          </a:p>
        </p:txBody>
      </p:sp>
    </p:spTree>
    <p:extLst>
      <p:ext uri="{BB962C8B-B14F-4D97-AF65-F5344CB8AC3E}">
        <p14:creationId xmlns:p14="http://schemas.microsoft.com/office/powerpoint/2010/main" val="64799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81A7-EF99-E034-91C7-3333A0DC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Techniques: Human Feedback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115AF-A9BA-CCC9-7C43-8D06962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A9558-A75A-5647-4D6F-DEE65FE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8249-222B-B9C4-5FE5-037F9FE8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17</a:t>
            </a:fld>
            <a:endParaRPr lang="en-CN"/>
          </a:p>
        </p:txBody>
      </p:sp>
      <p:pic>
        <p:nvPicPr>
          <p:cNvPr id="12" name="Picture 11" descr="A diagram of a reward model&#10;&#10;Description automatically generated">
            <a:extLst>
              <a:ext uri="{FF2B5EF4-FFF2-40B4-BE49-F238E27FC236}">
                <a16:creationId xmlns:a16="http://schemas.microsoft.com/office/drawing/2014/main" id="{14930C74-1475-EF5B-F1D6-4572A8037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07" y="1113830"/>
            <a:ext cx="8229600" cy="498399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4C887-3B47-B10F-8EC4-292FBA82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964322"/>
            <a:ext cx="10972800" cy="8592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Training language models to follow instructions with human feedback, </a:t>
            </a:r>
            <a:r>
              <a:rPr lang="en-US" dirty="0" err="1"/>
              <a:t>NeurIPS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93477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382EB-05AA-2161-E6B2-B9751875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2602-5445-A8D3-3AF8-0B3D9AA7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Techniques: Human Feedback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20E85-F60D-9663-3501-27A65B38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AD3C-9E23-86D3-FE85-0D50DD9F7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95E75-D96A-3E6C-41C2-5B94C7F7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58B69-54E0-1071-37BC-2C98741A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80590"/>
            <a:ext cx="10972800" cy="1042996"/>
          </a:xfrm>
        </p:spPr>
        <p:txBody>
          <a:bodyPr>
            <a:normAutofit/>
          </a:bodyPr>
          <a:lstStyle/>
          <a:p>
            <a:r>
              <a:rPr lang="en-US" dirty="0"/>
              <a:t>Direct Preference Optimization: Your Language Model is Secretly a Reward Model, </a:t>
            </a:r>
            <a:r>
              <a:rPr lang="en-US" dirty="0" err="1"/>
              <a:t>NeurIPS</a:t>
            </a:r>
            <a:r>
              <a:rPr lang="en-US" dirty="0"/>
              <a:t>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C3DD1-8513-A885-B7E1-5BF62751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0" y="1281064"/>
            <a:ext cx="11430000" cy="2459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C0737D-6025-D634-1A74-28448D3F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21644"/>
            <a:ext cx="11430000" cy="16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11A1-4684-F58B-A46B-8C603B46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C6CF-8523-DBFA-A6AF-57E0AE12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of AGI Alignment: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A30F4-982F-EF86-ECFF-6266A140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6955C-2FDB-B944-5152-3BF6D0B2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9770A-7F6A-E9BF-2226-F8280767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1460D-E574-8FC3-416C-3A1AB7A88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  <a:p>
            <a:r>
              <a:rPr lang="en-US" dirty="0"/>
              <a:t>Trustworthiness</a:t>
            </a:r>
          </a:p>
          <a:p>
            <a:r>
              <a:rPr lang="en-US" dirty="0"/>
              <a:t>Transparency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Privacy</a:t>
            </a:r>
          </a:p>
          <a:p>
            <a:endParaRPr lang="en-US" dirty="0"/>
          </a:p>
          <a:p>
            <a:r>
              <a:rPr lang="en-US" dirty="0"/>
              <a:t>🌟Discussions: Are these principles sufficient? Other alignment expectations?</a:t>
            </a:r>
          </a:p>
        </p:txBody>
      </p:sp>
    </p:spTree>
    <p:extLst>
      <p:ext uri="{BB962C8B-B14F-4D97-AF65-F5344CB8AC3E}">
        <p14:creationId xmlns:p14="http://schemas.microsoft.com/office/powerpoint/2010/main" val="22334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D2A1B-FFE0-617D-7CF5-75C7DDDE3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表格&#10;&#10;AI 生成的内容可能不正确。">
            <a:extLst>
              <a:ext uri="{FF2B5EF4-FFF2-40B4-BE49-F238E27FC236}">
                <a16:creationId xmlns:a16="http://schemas.microsoft.com/office/drawing/2014/main" id="{B23D3D5E-ABE3-D2AB-19F8-EE7916D8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41" y="872179"/>
            <a:ext cx="7010765" cy="58189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E73598D-E669-A709-6003-323B9BC8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08"/>
            <a:ext cx="12192000" cy="1143000"/>
          </a:xfrm>
        </p:spPr>
        <p:txBody>
          <a:bodyPr/>
          <a:lstStyle/>
          <a:p>
            <a:r>
              <a:rPr lang="en-US" altLang="zh-CN" dirty="0">
                <a:latin typeface="Corbel"/>
                <a:cs typeface="Calibri"/>
              </a:rPr>
              <a:t>Reminders</a:t>
            </a:r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4A3064-0EA7-9525-3D47-4B976E90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6A45-9F5B-B340-9555-6B66F4E7847F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6F3BC4-E66C-0B0A-D7C1-BA5D0AA7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16F0CC-C3F2-E90D-2FB0-FCA613350589}"/>
              </a:ext>
            </a:extLst>
          </p:cNvPr>
          <p:cNvSpPr txBox="1"/>
          <p:nvPr/>
        </p:nvSpPr>
        <p:spPr>
          <a:xfrm>
            <a:off x="398707" y="995992"/>
            <a:ext cx="333278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Start finding teammates now!</a:t>
            </a: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(Or we will assign teammates for you)</a:t>
            </a:r>
          </a:p>
          <a:p>
            <a:endParaRPr lang="en-US" altLang="zh-CN" sz="2800" dirty="0">
              <a:latin typeface="Calibri"/>
              <a:ea typeface="宋体"/>
              <a:cs typeface="Calibri"/>
            </a:endParaRP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Declare your group membership and preference by </a:t>
            </a:r>
            <a:r>
              <a:rPr lang="en-US" altLang="zh-CN" sz="2800" b="1" dirty="0">
                <a:solidFill>
                  <a:srgbClr val="FF5F05"/>
                </a:solidFill>
                <a:latin typeface="Calibri"/>
                <a:ea typeface="宋体"/>
                <a:cs typeface="Calibri"/>
              </a:rPr>
              <a:t>Today</a:t>
            </a:r>
          </a:p>
          <a:p>
            <a:endParaRPr lang="en-US" altLang="zh-CN" sz="2800" dirty="0">
              <a:latin typeface="Gill Sans"/>
              <a:ea typeface="宋体"/>
            </a:endParaRPr>
          </a:p>
          <a:p>
            <a:r>
              <a:rPr lang="en-US" altLang="zh-CN" sz="2800" dirty="0">
                <a:latin typeface="Gill Sans"/>
                <a:ea typeface="宋体"/>
                <a:hlinkClick r:id="rId3"/>
              </a:rPr>
              <a:t>https://github.com/ulab-uiuc/CS598-Topics-in-LLM-Agents</a:t>
            </a:r>
            <a:endParaRPr lang="en-US" altLang="zh-CN" sz="2800" dirty="0">
              <a:latin typeface="Gill Sans"/>
              <a:ea typeface="宋体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F62E19-4546-A50C-04CE-318052B7278D}"/>
              </a:ext>
            </a:extLst>
          </p:cNvPr>
          <p:cNvSpPr/>
          <p:nvPr/>
        </p:nvSpPr>
        <p:spPr>
          <a:xfrm>
            <a:off x="4170947" y="1134405"/>
            <a:ext cx="7413744" cy="116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6D492-21DE-8618-BF08-B9251DB1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10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AD90-DE1D-129C-270B-299B01E4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108A-1077-61EE-E52E-D307530D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Roadmap: Potential AGI Levels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4D5B6-F4C7-C09B-E475-E995126C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7C0AC-C576-A7EB-CF11-6091BBF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317D6-4B90-8CBA-08A8-91AFAB78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46797-298C-EB36-BD9B-AE0970471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8487F-80BE-EB0E-3C32-79178E2D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5" y="1237206"/>
            <a:ext cx="10058400" cy="54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6A36-6087-B1AD-8B4D-B1D7CB66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Roadmap: Potential AGI Levels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949A2-8701-1FDB-7B0F-119F03F4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CC0E4-5C40-1213-0E98-CD896619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FEA2C-1B38-D812-C9E4-B7A8A54D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63043D-4095-B158-184E-782DD39C7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B3463-621A-BC38-586F-7691973E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5149"/>
            <a:ext cx="11430000" cy="52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93DD-9E6F-335A-B29D-32093513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A2240-A85E-DD6C-B6EF-26C46B0D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14723-6624-F77E-4C3A-51864C4C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30C51-8685-84F8-1BFE-937E015E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FEB89-EEF4-6562-8610-8CDB2B60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801417"/>
            <a:ext cx="10972800" cy="91223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AGIEval</a:t>
            </a:r>
            <a:r>
              <a:rPr lang="en-US" dirty="0"/>
              <a:t>: A Human-Centric Benchmark for Evaluating Foundation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7F821-208B-4EBC-31DC-2C4358EA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2337"/>
            <a:ext cx="7772400" cy="46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5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C20A-B618-049C-95B5-A28C9FD1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Roadmap: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40318-0508-7528-EC56-9626324C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8ED7B-6E7F-2FC6-B93C-1BA6EA53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C4559-896A-0D86-AD3D-C2AD9A7A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7EB0F-D42A-C605-7F9E-9D547617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620793"/>
            <a:ext cx="10972800" cy="1606395"/>
          </a:xfrm>
        </p:spPr>
        <p:txBody>
          <a:bodyPr/>
          <a:lstStyle/>
          <a:p>
            <a:r>
              <a:rPr lang="en-US" dirty="0"/>
              <a:t>🌟Discussions: Do you believe the current foundation model research trend will lead to AGI? Why or why not?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4190E-D692-4B37-F56A-DFF75659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167434"/>
            <a:ext cx="8229600" cy="44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8DDD-5403-7AF0-5CEC-BFDC6652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Workshop @ ICLR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49BBF-270B-704D-A79F-D155E1FA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F75C8-8F62-65C7-68C8-B40C0BCD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3E04-0932-FC99-EE83-491E681D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24</a:t>
            </a:fld>
            <a:endParaRPr lang="en-CN"/>
          </a:p>
        </p:txBody>
      </p:sp>
      <p:pic>
        <p:nvPicPr>
          <p:cNvPr id="9" name="Content Placeholder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DF117E3-57D4-BE08-EA08-7698B8253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25888" y="1955800"/>
            <a:ext cx="5080000" cy="381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F2643-69F6-842D-2DDF-6106A185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44" y="1320800"/>
            <a:ext cx="5486400" cy="52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7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6B09-4410-9807-16CB-DF13BD1C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Insights from AGI Workshop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37EDF-A4D4-1129-3F7F-05630307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B9133-E4ED-717F-2CB3-67ACB740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14B04-7B2E-C1C0-45F5-8DBFBA0C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CD3A1-1669-D566-115A-36AFFAC0E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1255298" cy="5080000"/>
          </a:xfrm>
        </p:spPr>
        <p:txBody>
          <a:bodyPr/>
          <a:lstStyle/>
          <a:p>
            <a:r>
              <a:rPr lang="en-US" dirty="0"/>
              <a:t>Oriol </a:t>
            </a:r>
            <a:r>
              <a:rPr lang="en-US" dirty="0" err="1"/>
              <a:t>Vinyals</a:t>
            </a:r>
            <a:r>
              <a:rPr lang="en-US" dirty="0"/>
              <a:t>: Bring “G” back to AGI</a:t>
            </a:r>
          </a:p>
          <a:p>
            <a:pPr lvl="1"/>
            <a:r>
              <a:rPr lang="en-US" dirty="0"/>
              <a:t>General multimodal models with Ultra-long context</a:t>
            </a:r>
          </a:p>
          <a:p>
            <a:r>
              <a:rPr lang="en-US" dirty="0" err="1"/>
              <a:t>Yejin</a:t>
            </a:r>
            <a:r>
              <a:rPr lang="en-US" dirty="0"/>
              <a:t> Choi: AGI is ambiguous; denial is futile</a:t>
            </a:r>
          </a:p>
          <a:p>
            <a:pPr lvl="1"/>
            <a:r>
              <a:rPr lang="en-US" dirty="0"/>
              <a:t>For generative models, hard could be easy, and easy could be hard</a:t>
            </a:r>
          </a:p>
          <a:p>
            <a:pPr lvl="1"/>
            <a:r>
              <a:rPr lang="en-US" dirty="0"/>
              <a:t>Generation vs understanding; commonsense tasks</a:t>
            </a:r>
          </a:p>
          <a:p>
            <a:r>
              <a:rPr lang="en-US" dirty="0"/>
              <a:t>Yoshua Bengio: safety concerns in AGI development</a:t>
            </a:r>
          </a:p>
          <a:p>
            <a:pPr lvl="1"/>
            <a:r>
              <a:rPr lang="en-US" dirty="0"/>
              <a:t>Align with human interests and mitigates risks of unintended consequences</a:t>
            </a:r>
          </a:p>
          <a:p>
            <a:pPr lvl="1"/>
            <a:r>
              <a:rPr lang="en-US" dirty="0"/>
              <a:t>AGI should not have self-preservation goal</a:t>
            </a:r>
          </a:p>
        </p:txBody>
      </p:sp>
    </p:spTree>
    <p:extLst>
      <p:ext uri="{BB962C8B-B14F-4D97-AF65-F5344CB8AC3E}">
        <p14:creationId xmlns:p14="http://schemas.microsoft.com/office/powerpoint/2010/main" val="15274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A307-02FD-3EBE-8D13-2ECFCB91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from Workshop Audience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F403B-D04E-5161-9A14-48C45743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6EEA-C069-DE88-7367-7364C59A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B5478-F01D-D683-6726-D705F5BF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69AAD-E10A-FCE1-AE5F-FE36F4E38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751E7-DBB8-ADB8-1E9F-EF03716C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69" y="1110003"/>
            <a:ext cx="996050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8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CA66-20D9-5315-3128-6B096041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Agent for Science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EF2443-AB7F-7F60-982C-A4D785C4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52DA4-37F2-C297-962D-B631AEFD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417C4-4B20-593B-DABD-756E5BC5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B7376-87CE-5258-1147-AFA6978E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272" y="3267792"/>
            <a:ext cx="5503127" cy="3412408"/>
          </a:xfrm>
        </p:spPr>
        <p:txBody>
          <a:bodyPr/>
          <a:lstStyle/>
          <a:p>
            <a:r>
              <a:rPr lang="en-US" dirty="0" err="1"/>
              <a:t>BioGPT</a:t>
            </a:r>
            <a:r>
              <a:rPr lang="en-US" dirty="0"/>
              <a:t>: Generative Pre-trained Transformer for Biomedical Text Generation and Mining, Briefings in Bioinformatics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0ACA8-CBF9-988A-F321-71476F9F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70197"/>
            <a:ext cx="11430000" cy="1826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A0356-38DA-1D87-3F4C-43AC5FE1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4" y="3267792"/>
            <a:ext cx="5430179" cy="34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0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DF32-1517-BAB3-1B37-1AB384CB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Models for LLM Agents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6BA5F-121E-DBBD-A27C-4F2A17CB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0C3BC-6C2E-0DAC-0FD4-EBE8E3C8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4D1BA-AD0B-AC3E-B368-09577A85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726AE-90E6-FCD3-278E-3AFF25D8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006898"/>
            <a:ext cx="6705600" cy="1673302"/>
          </a:xfrm>
        </p:spPr>
        <p:txBody>
          <a:bodyPr/>
          <a:lstStyle/>
          <a:p>
            <a:r>
              <a:rPr lang="en-US" dirty="0"/>
              <a:t>Reasoning with Language Model is Planning with World Model, EMNLP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38056-A65F-E36C-8450-0FD052E1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93" y="1320800"/>
            <a:ext cx="4697905" cy="5267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BBA67-232F-B1A9-9A7C-504F324B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0"/>
            <a:ext cx="7315200" cy="31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5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71C7-1048-BF3A-50DC-A0F067FD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Foundation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62289-1482-5A9E-DE1F-5DE5378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0A690-3330-7147-65E6-0BA525CD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378C2-8770-AE5F-190F-BFFE9CBB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7C1A9-BEF1-2815-21D3-AC599AD36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37200"/>
            <a:ext cx="10972800" cy="1143000"/>
          </a:xfrm>
        </p:spPr>
        <p:txBody>
          <a:bodyPr/>
          <a:lstStyle/>
          <a:p>
            <a:r>
              <a:rPr lang="en-US" dirty="0"/>
              <a:t>Code Llama: Open Foundation Models for Code,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BA537-578B-E1EA-FF87-A16A2DAB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93864"/>
            <a:ext cx="11430000" cy="21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6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6F94-B4E4-F912-D102-4F05BA07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D12C4C-F564-6F38-A02E-F97EE97D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26AEC-5D9A-6666-B7FD-8381AC1E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D8D28-3233-56D9-7EC0-D6F67DC8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33917-D977-8DD8-5027-EB0334A93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6914"/>
            <a:ext cx="10972800" cy="5243286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342265" indent="-342265"/>
            <a:r>
              <a:rPr lang="en-US" b="1" dirty="0">
                <a:latin typeface="Calibri"/>
                <a:cs typeface="Calibri"/>
              </a:rPr>
              <a:t>Presenter and Reviewer group for Feb 11</a:t>
            </a:r>
            <a:r>
              <a:rPr lang="en-US" dirty="0">
                <a:latin typeface="Calibri"/>
                <a:cs typeface="Calibri"/>
              </a:rPr>
              <a:t> is out (</a:t>
            </a:r>
            <a:r>
              <a:rPr lang="en-US" altLang="zh-CN" sz="2800" dirty="0">
                <a:latin typeface="Gill Sans"/>
                <a:ea typeface="宋体"/>
                <a:cs typeface="Calibri"/>
                <a:hlinkClick r:id="rId2"/>
              </a:rPr>
              <a:t>https://github.com/ulab-uiuc/CS598-Topics-in-LLM-Agents</a:t>
            </a:r>
            <a:r>
              <a:rPr lang="en-US" dirty="0">
                <a:latin typeface="Calibri"/>
                <a:cs typeface="Calibri"/>
              </a:rPr>
              <a:t>)</a:t>
            </a:r>
            <a:endParaRPr lang="zh-CN" altLang="en-US" dirty="0">
              <a:latin typeface="Calibri"/>
              <a:cs typeface="Calibri"/>
            </a:endParaRPr>
          </a:p>
          <a:p>
            <a:pPr marL="342265" indent="-342265"/>
            <a:r>
              <a:rPr lang="en-US" dirty="0">
                <a:latin typeface="Calibri"/>
                <a:cs typeface="Calibri"/>
              </a:rPr>
              <a:t>The schedule updated and </a:t>
            </a:r>
            <a:r>
              <a:rPr lang="en-US" b="1" dirty="0">
                <a:latin typeface="Calibri"/>
                <a:cs typeface="Calibri"/>
              </a:rPr>
              <a:t>one group could have 4 members</a:t>
            </a:r>
            <a:endParaRPr lang="en-US" b="1" dirty="0"/>
          </a:p>
          <a:p>
            <a:pPr marL="742315" lvl="1" indent="-285115"/>
            <a:r>
              <a:rPr lang="en-US" dirty="0">
                <a:latin typeface="Calibri"/>
                <a:cs typeface="Calibri"/>
              </a:rPr>
              <a:t>Please email TA if you want this quota (</a:t>
            </a:r>
            <a:r>
              <a:rPr lang="en-US" b="1" dirty="0">
                <a:latin typeface="Calibri"/>
                <a:cs typeface="Calibri"/>
              </a:rPr>
              <a:t>First come first served</a:t>
            </a:r>
            <a:r>
              <a:rPr lang="en-US" dirty="0">
                <a:latin typeface="Calibri"/>
                <a:cs typeface="Calibri"/>
              </a:rPr>
              <a:t>).</a:t>
            </a:r>
            <a:endParaRPr lang="en-US" dirty="0"/>
          </a:p>
          <a:p>
            <a:pPr marL="342265" indent="-342265"/>
            <a:endParaRPr 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8DDA73-E640-8EB8-AEB5-676AB02D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96" y="3429911"/>
            <a:ext cx="7098891" cy="33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7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B7E3-24FA-535B-B159-302FAC20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Human-LLM Collaboration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400B1-280F-F7D8-1EB5-239637B2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92144-790D-EEDC-AB21-B6D5A976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1F360-A46F-04D8-8CA1-DFDE2693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9F99D-4C9E-131B-7206-2F846920F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943600"/>
            <a:ext cx="10972800" cy="736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AI-Augmented Brainwriting: Investigating the use of LLMs in group ideation,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55DB0-F03F-99CE-3B2C-6A1DE05A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642"/>
          <a:stretch/>
        </p:blipFill>
        <p:spPr>
          <a:xfrm>
            <a:off x="1524000" y="1106607"/>
            <a:ext cx="9144000" cy="4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04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D8BF-9FAB-1539-016E-DDB84C5E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D943-D33D-B6DA-B76E-7FBDD1C3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126" y="1484085"/>
            <a:ext cx="4223657" cy="2902857"/>
          </a:xfrm>
        </p:spPr>
        <p:txBody>
          <a:bodyPr/>
          <a:lstStyle/>
          <a:p>
            <a:r>
              <a:rPr lang="en-US" dirty="0"/>
              <a:t>Summary: A Framework for LLM Agent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E2E35-73F0-B1A7-9E3D-4B1523E5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412F9-670D-90B3-30B6-F38584E4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C17D7-FC57-F464-B961-27CCB8A5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31</a:t>
            </a:fld>
            <a:endParaRPr lang="en-CN"/>
          </a:p>
        </p:txBody>
      </p:sp>
      <p:pic>
        <p:nvPicPr>
          <p:cNvPr id="8" name="Content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6CC5B1FF-6636-5F2F-C155-A67D24027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7" y="0"/>
            <a:ext cx="7422956" cy="6695668"/>
          </a:xfrm>
        </p:spPr>
      </p:pic>
    </p:spTree>
    <p:extLst>
      <p:ext uri="{BB962C8B-B14F-4D97-AF65-F5344CB8AC3E}">
        <p14:creationId xmlns:p14="http://schemas.microsoft.com/office/powerpoint/2010/main" val="1497937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B6E6-0F57-C785-0B3A-65BA8F9A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Student-led Seminars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11A41-FDFA-947C-383D-AC4627A8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EFA81-7CDA-48E1-94B9-9BCCF4DD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34AE1-897A-7CAE-18F7-2EE307A5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32</a:t>
            </a:fld>
            <a:endParaRPr lang="en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AD4925-0F62-7BF1-A506-1468A5BE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78" y="1961248"/>
            <a:ext cx="9144000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6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In-class activity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5E50-3055-2A47-9239-C6557C60FA87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7777"/>
            <a:ext cx="10972800" cy="5080000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342265" indent="-342265"/>
            <a:r>
              <a:rPr kumimoji="1" lang="en-US" altLang="zh-CN" dirty="0">
                <a:latin typeface="Calibri"/>
                <a:ea typeface="Source Sans Pro"/>
                <a:cs typeface="Calibri"/>
              </a:rPr>
              <a:t>In-class presentation/discussion</a:t>
            </a:r>
            <a:endParaRPr lang="zh-CN" altLang="en-US" dirty="0"/>
          </a:p>
          <a:p>
            <a:pPr marL="742315" lvl="1" indent="-285115"/>
            <a:r>
              <a:rPr kumimoji="1" lang="en-US" sz="2800" dirty="0">
                <a:latin typeface="Calibri"/>
                <a:ea typeface="Calibri"/>
                <a:cs typeface="Calibri"/>
              </a:rPr>
              <a:t>Takes 25% of the final grade</a:t>
            </a:r>
            <a:endParaRPr lang="en-US" altLang="zh-CN" sz="2800" dirty="0">
              <a:ea typeface="Source Sans Pro"/>
            </a:endParaRPr>
          </a:p>
          <a:p>
            <a:pPr marL="1142365" lvl="2" indent="-227965"/>
            <a:r>
              <a:rPr kumimoji="1" lang="en-US" altLang="zh-CN" sz="2800" dirty="0">
                <a:latin typeface="Calibri"/>
                <a:ea typeface="Source Sans Pro"/>
                <a:cs typeface="Calibri"/>
              </a:rPr>
              <a:t>15% - 1 presentation as "</a:t>
            </a:r>
            <a:r>
              <a:rPr kumimoji="1" lang="en-US" sz="2800" dirty="0">
                <a:latin typeface="Calibri"/>
                <a:ea typeface="Calibri"/>
                <a:cs typeface="Calibri"/>
              </a:rPr>
              <a:t>pilot presenters"</a:t>
            </a:r>
            <a:endParaRPr lang="en-US" altLang="zh-CN" sz="2800" dirty="0">
              <a:latin typeface="Calibri"/>
              <a:ea typeface="Source Sans Pro"/>
              <a:cs typeface="Calibri"/>
            </a:endParaRPr>
          </a:p>
          <a:p>
            <a:pPr marL="1142365" lvl="2" indent="-227965"/>
            <a:r>
              <a:rPr lang="en-US" altLang="zh-CN" sz="2800" dirty="0">
                <a:latin typeface="Calibri"/>
                <a:ea typeface="Source Sans Pro"/>
                <a:cs typeface="Calibri"/>
              </a:rPr>
              <a:t>10% - 1 panel &amp; summary as "</a:t>
            </a:r>
            <a:r>
              <a:rPr lang="en-US" sz="2800" dirty="0">
                <a:latin typeface="Calibri"/>
                <a:ea typeface="Calibri"/>
                <a:cs typeface="Calibri"/>
              </a:rPr>
              <a:t> co-pilot </a:t>
            </a:r>
            <a:r>
              <a:rPr lang="en-US" altLang="zh-CN" sz="2800" dirty="0">
                <a:latin typeface="Calibri"/>
                <a:ea typeface="Source Sans Pro"/>
                <a:cs typeface="Calibri"/>
              </a:rPr>
              <a:t>reviewers" </a:t>
            </a:r>
          </a:p>
          <a:p>
            <a:pPr marL="742315" lvl="1" indent="-285115"/>
            <a:r>
              <a:rPr lang="en-US" altLang="zh-CN" sz="2800" dirty="0">
                <a:latin typeface="Calibri"/>
                <a:ea typeface="Source Sans Pro"/>
                <a:cs typeface="Calibri"/>
              </a:rPr>
              <a:t>Each group would be assigned each role once</a:t>
            </a:r>
          </a:p>
          <a:p>
            <a:pPr marL="1142365" lvl="2" indent="-227965"/>
            <a:r>
              <a:rPr lang="en-US" sz="2800" dirty="0">
                <a:latin typeface="Calibri"/>
                <a:ea typeface="Calibri"/>
                <a:cs typeface="Calibri"/>
              </a:rPr>
              <a:t>Pilot </a:t>
            </a:r>
            <a:r>
              <a:rPr lang="en-US" altLang="zh-CN" sz="2800" dirty="0">
                <a:latin typeface="Calibri"/>
                <a:ea typeface="Source Sans Pro"/>
                <a:cs typeface="Calibri"/>
              </a:rPr>
              <a:t>Presenter</a:t>
            </a:r>
          </a:p>
          <a:p>
            <a:pPr marL="1142365" lvl="2" indent="-227965"/>
            <a:r>
              <a:rPr lang="en-US" sz="2800" dirty="0">
                <a:latin typeface="Calibri"/>
                <a:ea typeface="Calibri"/>
                <a:cs typeface="Calibri"/>
              </a:rPr>
              <a:t>Co-pilot Reviewers</a:t>
            </a:r>
            <a:endParaRPr lang="en-US" altLang="zh-CN" sz="2800" dirty="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lang="en-US" sz="2800" dirty="0">
                <a:latin typeface="Calibri"/>
                <a:ea typeface="Calibri"/>
                <a:cs typeface="Calibri"/>
              </a:rPr>
              <a:t>Rest of class-audience</a:t>
            </a:r>
          </a:p>
          <a:p>
            <a:pPr marL="1142356" lvl="2" indent="-285115"/>
            <a:r>
              <a:rPr lang="en-US" sz="2600" dirty="0">
                <a:latin typeface="Calibri"/>
                <a:ea typeface="Calibri"/>
                <a:cs typeface="Calibri"/>
              </a:rPr>
              <a:t>Join the discussions</a:t>
            </a:r>
          </a:p>
          <a:p>
            <a:pPr marL="914400" lvl="2" indent="0">
              <a:buNone/>
            </a:pPr>
            <a:endParaRPr lang="en-US" dirty="0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altLang="zh-CN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973016" y="6059231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62CCFE-375E-B60C-B938-E8707BBF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600951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In-class activity- Paper presentation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8D41-04B1-9C41-8033-EDD9654652A9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4869961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 dirty="0">
              <a:ea typeface="Source Sans Pro"/>
            </a:endParaRPr>
          </a:p>
          <a:p>
            <a:pPr marL="342265" indent="-342265"/>
            <a:r>
              <a:rPr lang="en-US" dirty="0">
                <a:latin typeface="Calibri"/>
                <a:ea typeface="Source Sans Pro"/>
                <a:cs typeface="Calibri"/>
              </a:rPr>
              <a:t>Presenter Group : Lead the discussion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>
                <a:solidFill>
                  <a:srgbClr val="0563C1"/>
                </a:solidFill>
                <a:latin typeface="Calibri"/>
                <a:ea typeface="Source Sans Pro"/>
                <a:cs typeface="Calibri"/>
                <a:hlinkClick r:id="rId2"/>
              </a:rPr>
              <a:t>details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  <a:endParaRPr lang="en-US" dirty="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lang="en-US" sz="2800" dirty="0">
                <a:latin typeface="Calibri"/>
                <a:ea typeface="Source Sans Pro"/>
                <a:cs typeface="Calibri"/>
              </a:rPr>
              <a:t>Slides should be submitted </a:t>
            </a:r>
            <a:r>
              <a:rPr lang="en-US" sz="2800" b="1" dirty="0">
                <a:latin typeface="Calibri"/>
                <a:ea typeface="Source Sans Pro"/>
                <a:cs typeface="Calibri"/>
              </a:rPr>
              <a:t>1 day before the lecture</a:t>
            </a:r>
            <a:endParaRPr lang="en-US" sz="2800" b="1" dirty="0">
              <a:latin typeface="Calibri"/>
              <a:ea typeface="Calibri"/>
              <a:cs typeface="Calibri"/>
            </a:endParaRPr>
          </a:p>
          <a:p>
            <a:pPr marL="742315" lvl="1" indent="-285115"/>
            <a:r>
              <a:rPr lang="en-US" sz="2800" dirty="0">
                <a:latin typeface="Calibri"/>
                <a:ea typeface="Calibri"/>
                <a:cs typeface="Calibri"/>
              </a:rPr>
              <a:t>Aim for </a:t>
            </a:r>
            <a:r>
              <a:rPr lang="en-US" sz="2800" dirty="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40 min</a:t>
            </a:r>
            <a:r>
              <a:rPr lang="en-US" sz="2800" dirty="0">
                <a:latin typeface="Calibri"/>
                <a:ea typeface="Calibri"/>
                <a:cs typeface="Calibri"/>
              </a:rPr>
              <a:t> presentation w/o interruption, but there will be </a:t>
            </a:r>
            <a:r>
              <a:rPr lang="en-US" sz="2800" dirty="0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intermittent discussions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742315" lvl="1" indent="-285115"/>
            <a:r>
              <a:rPr lang="en-US" sz="2800" dirty="0">
                <a:latin typeface="Calibri"/>
                <a:ea typeface="Calibri"/>
                <a:cs typeface="Calibri"/>
              </a:rPr>
              <a:t>Go through the required papers </a:t>
            </a:r>
            <a:r>
              <a:rPr lang="en-US" sz="2800" b="1" dirty="0">
                <a:latin typeface="Calibri"/>
                <a:ea typeface="Calibri"/>
                <a:cs typeface="Calibri"/>
              </a:rPr>
              <a:t>in details</a:t>
            </a:r>
            <a:r>
              <a:rPr lang="en-US" sz="2800" dirty="0">
                <a:latin typeface="Calibri"/>
                <a:ea typeface="Calibri"/>
                <a:cs typeface="Calibri"/>
              </a:rPr>
              <a:t>, along with its </a:t>
            </a:r>
            <a:r>
              <a:rPr lang="en-US" sz="2800" b="1" dirty="0">
                <a:latin typeface="Calibri"/>
                <a:ea typeface="Calibri"/>
                <a:cs typeface="Calibri"/>
              </a:rPr>
              <a:t>strengths</a:t>
            </a:r>
            <a:r>
              <a:rPr lang="en-US" sz="2800" dirty="0">
                <a:latin typeface="Calibri"/>
                <a:ea typeface="Calibri"/>
                <a:cs typeface="Calibri"/>
              </a:rPr>
              <a:t> and </a:t>
            </a:r>
            <a:r>
              <a:rPr lang="en-US" sz="2800" b="1" dirty="0">
                <a:latin typeface="Calibri"/>
                <a:ea typeface="Calibri"/>
                <a:cs typeface="Calibri"/>
              </a:rPr>
              <a:t>weaknesses</a:t>
            </a:r>
          </a:p>
          <a:p>
            <a:pPr marL="742315" lvl="1" indent="-285115"/>
            <a:r>
              <a:rPr lang="en-US" sz="2800" dirty="0">
                <a:latin typeface="Calibri"/>
                <a:ea typeface="Source Sans Pro"/>
                <a:cs typeface="Calibri"/>
              </a:rPr>
              <a:t>Feel free to go beyond the suggested paper</a:t>
            </a:r>
          </a:p>
          <a:p>
            <a:pPr marL="342265" indent="-285115">
              <a:buFont typeface="Wingdings" charset="2"/>
            </a:pPr>
            <a:endParaRPr lang="en-US" dirty="0">
              <a:latin typeface="Calibri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sz="2600" dirty="0">
              <a:latin typeface="Calibri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sz="2600" dirty="0">
              <a:latin typeface="Calibri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dirty="0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dirty="0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dirty="0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dirty="0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 sz="2800" dirty="0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sz="28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 dirty="0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6D6F12-AEF3-4E9C-3D54-107631A6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539034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In-class activity- Panel discussion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236C-1B2D-0142-84DB-B49B66BD4A79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 sz="3200" dirty="0">
              <a:ea typeface="Source Sans Pro"/>
            </a:endParaRPr>
          </a:p>
          <a:p>
            <a:pPr marL="342265" indent="-285115">
              <a:buFont typeface="Wingdings" charset="2"/>
            </a:pPr>
            <a:r>
              <a:rPr lang="en-US" dirty="0">
                <a:latin typeface="Calibri"/>
                <a:ea typeface="Calibri"/>
                <a:cs typeface="Calibri"/>
              </a:rPr>
              <a:t>"Reviewers" Group</a:t>
            </a:r>
          </a:p>
          <a:p>
            <a:pPr marL="742315" lvl="1" indent="-285115"/>
            <a:r>
              <a:rPr lang="en-US" sz="2800" dirty="0">
                <a:latin typeface="Calibri"/>
                <a:ea typeface="Calibri"/>
                <a:cs typeface="Calibri"/>
              </a:rPr>
              <a:t>Host a panel after the presentation together with Pilots</a:t>
            </a:r>
          </a:p>
          <a:p>
            <a:pPr marL="742315" lvl="1" indent="-285115"/>
            <a:r>
              <a:rPr lang="en-US" sz="2800" dirty="0">
                <a:latin typeface="Calibri"/>
                <a:ea typeface="Calibri"/>
                <a:cs typeface="Calibri"/>
              </a:rPr>
              <a:t>Reviewers </a:t>
            </a:r>
            <a:r>
              <a:rPr lang="en-US" sz="2800" b="1" dirty="0">
                <a:latin typeface="Calibri"/>
                <a:ea typeface="Calibri"/>
                <a:cs typeface="Calibri"/>
              </a:rPr>
              <a:t>challenge the presented paper, shared constructive feedback</a:t>
            </a:r>
          </a:p>
          <a:p>
            <a:pPr marL="1141730" lvl="2" indent="-285115"/>
            <a:r>
              <a:rPr lang="en-US" sz="2800" b="1" dirty="0">
                <a:latin typeface="Calibri"/>
                <a:ea typeface="Calibri"/>
                <a:cs typeface="Calibri"/>
              </a:rPr>
              <a:t>Pilots and audience </a:t>
            </a:r>
            <a:r>
              <a:rPr lang="en-US" sz="2800" dirty="0">
                <a:latin typeface="Calibri"/>
                <a:ea typeface="Calibri"/>
                <a:cs typeface="Calibri"/>
              </a:rPr>
              <a:t>will debate with </a:t>
            </a:r>
            <a:r>
              <a:rPr lang="en-US" sz="2800" b="1" dirty="0">
                <a:latin typeface="Calibri"/>
                <a:ea typeface="Calibri"/>
                <a:cs typeface="Calibri"/>
              </a:rPr>
              <a:t>reviewers</a:t>
            </a:r>
          </a:p>
          <a:p>
            <a:pPr marL="742315" lvl="1" indent="-285115"/>
            <a:r>
              <a:rPr lang="en-US" sz="2800" dirty="0">
                <a:latin typeface="Calibri"/>
                <a:ea typeface="Calibri"/>
                <a:cs typeface="Calibri"/>
              </a:rPr>
              <a:t>Reviewers share </a:t>
            </a:r>
            <a:r>
              <a:rPr lang="en-US" sz="2800" b="1" dirty="0">
                <a:latin typeface="Calibri"/>
                <a:ea typeface="Calibri"/>
                <a:cs typeface="Calibri"/>
              </a:rPr>
              <a:t>summary of all the discussions </a:t>
            </a:r>
            <a:r>
              <a:rPr lang="en-US" sz="2800" dirty="0">
                <a:latin typeface="Calibri"/>
                <a:ea typeface="Calibri"/>
                <a:cs typeface="Calibri"/>
              </a:rPr>
              <a:t>within </a:t>
            </a:r>
            <a:r>
              <a:rPr lang="en-US" sz="2800" dirty="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2 days </a:t>
            </a:r>
            <a:r>
              <a:rPr lang="en-US" sz="2800" dirty="0">
                <a:latin typeface="Calibri"/>
                <a:ea typeface="Calibri"/>
                <a:cs typeface="Calibri"/>
              </a:rPr>
              <a:t>after class presentation</a:t>
            </a:r>
          </a:p>
          <a:p>
            <a:pPr marL="57150" indent="0">
              <a:buNone/>
            </a:pPr>
            <a:endParaRPr lang="en-US" dirty="0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28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32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32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3200" dirty="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 sz="2800" dirty="0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 sz="2800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61876D-C443-8706-26AB-D1B891E3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212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Paper Summaries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BD876-4E12-7A4A-B1AB-38A96880CE93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4034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 dirty="0">
              <a:ea typeface="Source Sans Pro"/>
            </a:endParaRPr>
          </a:p>
          <a:p>
            <a:pPr marL="514350" indent="-457200">
              <a:buFont typeface="Wingdings" charset="2"/>
            </a:pPr>
            <a:r>
              <a:rPr lang="en-US" dirty="0">
                <a:latin typeface="Calibri"/>
                <a:ea typeface="Calibri"/>
                <a:cs typeface="Calibri"/>
              </a:rPr>
              <a:t>1 summaries per-group, covering </a:t>
            </a:r>
            <a:r>
              <a:rPr lang="en-US" dirty="0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the review and discussions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514350" indent="-457200">
              <a:buFont typeface="Wingdings" charset="2"/>
            </a:pPr>
            <a:r>
              <a:rPr lang="en-US" dirty="0">
                <a:latin typeface="Calibri"/>
                <a:ea typeface="Calibri"/>
                <a:cs typeface="Calibri"/>
              </a:rPr>
              <a:t>Each summary should follow the template and address the following</a:t>
            </a:r>
          </a:p>
          <a:p>
            <a:pPr marL="742315" indent="-285115"/>
            <a:r>
              <a:rPr lang="en-US" sz="2400" dirty="0">
                <a:latin typeface="Calibri"/>
                <a:ea typeface="Calibri"/>
                <a:cs typeface="Calibri"/>
              </a:rPr>
              <a:t>What is the problem and why is it important? </a:t>
            </a:r>
          </a:p>
          <a:p>
            <a:pPr marL="742315" lvl="1" indent="-285115"/>
            <a:r>
              <a:rPr lang="en-US" sz="2400" dirty="0">
                <a:latin typeface="Calibri"/>
                <a:ea typeface="Calibri"/>
                <a:cs typeface="Calibri"/>
              </a:rPr>
              <a:t>What is the proposed solution, and what key insight guides their solution? </a:t>
            </a:r>
            <a:endParaRPr lang="en-US" sz="2400" dirty="0">
              <a:latin typeface="Calibri"/>
              <a:cs typeface="Calibri"/>
            </a:endParaRPr>
          </a:p>
          <a:p>
            <a:pPr marL="742315" lvl="1" indent="-285115"/>
            <a:r>
              <a:rPr lang="en-US" sz="2400" dirty="0">
                <a:latin typeface="Calibri"/>
                <a:ea typeface="Calibri"/>
                <a:cs typeface="Calibri"/>
              </a:rPr>
              <a:t>What is one (or more) drawback/limitation, and how will you improve it?</a:t>
            </a:r>
          </a:p>
          <a:p>
            <a:pPr marL="742315" lvl="1" indent="-285115"/>
            <a:r>
              <a:rPr lang="en-US" sz="2400" dirty="0">
                <a:latin typeface="Calibri"/>
                <a:cs typeface="Calibri"/>
              </a:rPr>
              <a:t>Key insights during the class discussion</a:t>
            </a:r>
          </a:p>
          <a:p>
            <a:pPr marL="514350" indent="-457200">
              <a:buFont typeface="Wingdings" charset="2"/>
            </a:pPr>
            <a:r>
              <a:rPr lang="en-US" dirty="0">
                <a:latin typeface="Calibri"/>
                <a:ea typeface="Calibri"/>
                <a:cs typeface="Calibri"/>
              </a:rPr>
              <a:t>Summary should include the gist of </a:t>
            </a:r>
            <a:r>
              <a:rPr lang="en-US" dirty="0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class discussion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514350" indent="-457200"/>
            <a:r>
              <a:rPr lang="en-US" dirty="0">
                <a:solidFill>
                  <a:srgbClr val="FF542C"/>
                </a:solidFill>
                <a:latin typeface="Calibri"/>
                <a:ea typeface="Calibri"/>
                <a:cs typeface="Calibri"/>
                <a:hlinkClick r:id="rId2"/>
              </a:rPr>
              <a:t>Template here</a:t>
            </a:r>
          </a:p>
          <a:p>
            <a:pPr marL="742315" lvl="1" indent="-285115"/>
            <a:endParaRPr lang="en-US" sz="2600" dirty="0">
              <a:ea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sz="2600" dirty="0">
              <a:ea typeface="Calibri"/>
            </a:endParaRPr>
          </a:p>
          <a:p>
            <a:pPr marL="742315" lvl="1" indent="-285115"/>
            <a:endParaRPr lang="en-US" sz="2600" dirty="0">
              <a:ea typeface="Calibri"/>
            </a:endParaRPr>
          </a:p>
          <a:p>
            <a:pPr marL="742315" lvl="1" indent="-285115"/>
            <a:endParaRPr lang="en-US" dirty="0">
              <a:ea typeface="Calibri"/>
            </a:endParaRPr>
          </a:p>
          <a:p>
            <a:pPr marL="742315" lvl="1" indent="-285115"/>
            <a:endParaRPr lang="en-US" dirty="0">
              <a:ea typeface="Calibri"/>
            </a:endParaRPr>
          </a:p>
          <a:p>
            <a:pPr marL="342265" indent="-342265"/>
            <a:endParaRPr lang="en-US" dirty="0">
              <a:ea typeface="Calibri"/>
            </a:endParaRPr>
          </a:p>
          <a:p>
            <a:pPr marL="742315" lvl="1" indent="-285115"/>
            <a:endParaRPr lang="en-US" dirty="0">
              <a:ea typeface="Source Sans Pro"/>
            </a:endParaRPr>
          </a:p>
          <a:p>
            <a:pPr marL="742315" lvl="1" indent="-285115"/>
            <a:endParaRPr lang="en-US" sz="2800" dirty="0">
              <a:ea typeface="Source Sans Pro"/>
            </a:endParaRPr>
          </a:p>
          <a:p>
            <a:pPr marL="742315" lvl="1" indent="-285115"/>
            <a:endParaRPr lang="en-US" sz="2800" dirty="0">
              <a:ea typeface="Source Sans Pro"/>
            </a:endParaRPr>
          </a:p>
          <a:p>
            <a:pPr marL="742315" lvl="1" indent="-285115"/>
            <a:endParaRPr lang="en-US" sz="2800" dirty="0">
              <a:ea typeface="Source Sans Pro"/>
            </a:endParaRPr>
          </a:p>
          <a:p>
            <a:pPr marL="742315" lvl="1" indent="-285115"/>
            <a:endParaRPr lang="en-US" altLang="zh-CN" dirty="0">
              <a:ea typeface="Source Sans Pro"/>
            </a:endParaRPr>
          </a:p>
          <a:p>
            <a:pPr marL="742315" lvl="1" indent="-285115"/>
            <a:endParaRPr lang="en-US" altLang="zh-CN" dirty="0">
              <a:ea typeface="Source Sans Pr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25E521-6D2B-B9AD-358F-6AE6F226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41709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D69C2-0E8F-9F3F-E5ED-AFF6D637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4"/>
            <a:ext cx="12192000" cy="1143000"/>
          </a:xfrm>
        </p:spPr>
        <p:txBody>
          <a:bodyPr/>
          <a:lstStyle/>
          <a:p>
            <a:r>
              <a:rPr lang="zh-CN" altLang="en-US">
                <a:latin typeface="Corbel"/>
                <a:cs typeface="Calibri"/>
              </a:rPr>
              <a:t>Summary of  Your Role</a:t>
            </a:r>
            <a:endParaRPr 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89D9A4-17F8-6569-4095-850F5BF7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1AF6-84C6-1B49-AB0B-F42CF85B6311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73CEF5-D01D-6DA8-FD02-CEDA68A8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C4BE12-606F-8D7B-D8B0-3D5FBE6F432C}"/>
              </a:ext>
            </a:extLst>
          </p:cNvPr>
          <p:cNvSpPr/>
          <p:nvPr/>
        </p:nvSpPr>
        <p:spPr>
          <a:xfrm>
            <a:off x="997794" y="1415206"/>
            <a:ext cx="4103076" cy="2218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FAFD0AB-8E31-1607-9D0C-74698A20ABA8}"/>
              </a:ext>
            </a:extLst>
          </p:cNvPr>
          <p:cNvSpPr/>
          <p:nvPr/>
        </p:nvSpPr>
        <p:spPr>
          <a:xfrm>
            <a:off x="6888639" y="1415205"/>
            <a:ext cx="4103076" cy="2218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7253ED-B05E-DBEE-85B4-3AD340FB8D06}"/>
              </a:ext>
            </a:extLst>
          </p:cNvPr>
          <p:cNvSpPr/>
          <p:nvPr/>
        </p:nvSpPr>
        <p:spPr>
          <a:xfrm>
            <a:off x="4296003" y="4327766"/>
            <a:ext cx="4103076" cy="2218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C057BE-F2CC-7218-F8CB-DBFAC5189BB4}"/>
              </a:ext>
            </a:extLst>
          </p:cNvPr>
          <p:cNvSpPr txBox="1"/>
          <p:nvPr/>
        </p:nvSpPr>
        <p:spPr>
          <a:xfrm>
            <a:off x="1845939" y="1513342"/>
            <a:ext cx="19364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latin typeface="Calibri"/>
                <a:ea typeface="Helvetica Neue Light" charset="0"/>
                <a:cs typeface="Calibri"/>
              </a:rPr>
              <a:t>Presenter Group</a:t>
            </a:r>
            <a:endParaRPr lang="zh-CN" altLang="en-US" sz="2000" b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6C582A-C8B9-1B43-C043-BC84B4385941}"/>
              </a:ext>
            </a:extLst>
          </p:cNvPr>
          <p:cNvSpPr txBox="1"/>
          <p:nvPr/>
        </p:nvSpPr>
        <p:spPr>
          <a:xfrm>
            <a:off x="7971246" y="1513341"/>
            <a:ext cx="18996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>
                <a:latin typeface="Calibri"/>
                <a:ea typeface="Helvetica Neue Light" charset="0"/>
                <a:cs typeface="Calibri"/>
              </a:rPr>
              <a:t>Reviewer </a:t>
            </a:r>
            <a:r>
              <a:rPr lang="zh-CN" altLang="en-US" sz="2000" b="1">
                <a:latin typeface="Calibri"/>
                <a:ea typeface="Helvetica Neue Light" charset="0"/>
                <a:cs typeface="Calibri"/>
              </a:rPr>
              <a:t>Group</a:t>
            </a:r>
            <a:endParaRPr lang="zh-CN" altLang="en-US" sz="2000" b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4D00A4-3ADF-E2E0-FF4C-200EA3EAB8DA}"/>
              </a:ext>
            </a:extLst>
          </p:cNvPr>
          <p:cNvSpPr txBox="1"/>
          <p:nvPr/>
        </p:nvSpPr>
        <p:spPr>
          <a:xfrm>
            <a:off x="5236953" y="4484515"/>
            <a:ext cx="2328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latin typeface="Calibri"/>
                <a:ea typeface="Helvetica Neue Light" charset="0"/>
                <a:cs typeface="Calibri"/>
              </a:rPr>
              <a:t>Everyone(Audience)</a:t>
            </a:r>
            <a:endParaRPr lang="zh-CN" altLang="en-US" sz="2000" b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B74B82-A7BE-8DC5-B3D5-EFDA2617C718}"/>
              </a:ext>
            </a:extLst>
          </p:cNvPr>
          <p:cNvSpPr txBox="1"/>
          <p:nvPr/>
        </p:nvSpPr>
        <p:spPr>
          <a:xfrm>
            <a:off x="1197618" y="2109709"/>
            <a:ext cx="4112095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Helvetica Neue Light" charset="0"/>
                <a:cs typeface="Times New Roman"/>
              </a:rPr>
              <a:t>1.</a:t>
            </a:r>
            <a:r>
              <a:rPr lang="zh-CN">
                <a:latin typeface="Corbel"/>
                <a:ea typeface="Helvetica Neue Light" charset="0"/>
                <a:cs typeface="Times New Roman"/>
              </a:rPr>
              <a:t>Share slides </a:t>
            </a:r>
            <a:r>
              <a:rPr lang="zh-CN">
                <a:solidFill>
                  <a:srgbClr val="FF5F05"/>
                </a:solidFill>
                <a:latin typeface="Corbel"/>
                <a:ea typeface="Helvetica Neue Light" charset="0"/>
                <a:cs typeface="Times New Roman"/>
              </a:rPr>
              <a:t>24 hrs</a:t>
            </a:r>
            <a:r>
              <a:rPr lang="zh-CN">
                <a:latin typeface="Corbel"/>
                <a:ea typeface="Helvetica Neue Light" charset="0"/>
                <a:cs typeface="Times New Roman"/>
              </a:rPr>
              <a:t> </a:t>
            </a:r>
            <a:r>
              <a:rPr lang="zh-CN">
                <a:solidFill>
                  <a:srgbClr val="FF5F05"/>
                </a:solidFill>
                <a:latin typeface="Corbel"/>
                <a:ea typeface="Helvetica Neue Light" charset="0"/>
                <a:cs typeface="Times New Roman"/>
              </a:rPr>
              <a:t>before</a:t>
            </a:r>
            <a:r>
              <a:rPr lang="zh-CN">
                <a:latin typeface="Corbel"/>
                <a:ea typeface="Helvetica Neue Light" charset="0"/>
                <a:cs typeface="Times New Roman"/>
              </a:rPr>
              <a:t> class</a:t>
            </a:r>
            <a:endParaRPr lang="zh-CN" altLang="en-US">
              <a:latin typeface="Corbel"/>
              <a:ea typeface="Helvetica Neue Light" charset="0"/>
              <a:cs typeface="Times New Roman"/>
            </a:endParaRPr>
          </a:p>
          <a:p>
            <a:r>
              <a:rPr lang="zh-CN" altLang="en-US">
                <a:latin typeface="Corbel"/>
                <a:ea typeface="Helvetica Neue Light" charset="0"/>
                <a:cs typeface="Calibri"/>
              </a:rPr>
              <a:t>2.</a:t>
            </a:r>
            <a:r>
              <a:rPr 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Maximum </a:t>
            </a:r>
            <a:r>
              <a:rPr lang="en-US" altLang="zh-CN">
                <a:solidFill>
                  <a:srgbClr val="FF542C"/>
                </a:solidFill>
                <a:latin typeface="Corbel"/>
                <a:ea typeface="Helvetica Neue Light" charset="0"/>
                <a:cs typeface="Calibri"/>
              </a:rPr>
              <a:t>40</a:t>
            </a:r>
            <a:r>
              <a:rPr lang="zh-CN">
                <a:solidFill>
                  <a:srgbClr val="FF542C"/>
                </a:solidFill>
                <a:latin typeface="Corbel"/>
                <a:ea typeface="Helvetica Neue Light" charset="0"/>
                <a:cs typeface="Calibri"/>
              </a:rPr>
              <a:t>-minute</a:t>
            </a:r>
            <a:r>
              <a:rPr 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 presentation</a:t>
            </a:r>
            <a:endParaRPr lang="zh-CN" altLang="en-US">
              <a:latin typeface="Corbel"/>
              <a:ea typeface="Helvetica Neue Light" charset="0"/>
              <a:cs typeface="Calibri" panose="020F0502020204030204" pitchFamily="34" charset="0"/>
            </a:endParaRPr>
          </a:p>
          <a:p>
            <a:r>
              <a:rPr lang="en-US" alt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3.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Respond to questions on Piazza</a:t>
            </a:r>
            <a:endParaRPr lang="zh-CN" altLang="en-US">
              <a:solidFill>
                <a:srgbClr val="1F2328"/>
              </a:solidFill>
              <a:latin typeface="Corbel"/>
              <a:ea typeface="Helvetica Neue Light" charset="0"/>
              <a:cs typeface="Calibri"/>
            </a:endParaRPr>
          </a:p>
          <a:p>
            <a:r>
              <a:rPr lang="en-US" alt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4.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Share your final slides after class</a:t>
            </a:r>
            <a:endParaRPr lang="en-US" altLang="zh-CN">
              <a:solidFill>
                <a:srgbClr val="1F2328"/>
              </a:solidFill>
              <a:latin typeface="Corbel"/>
              <a:ea typeface="Helvetica Neue Light" charset="0"/>
              <a:cs typeface="Calibri"/>
            </a:endParaRPr>
          </a:p>
          <a:p>
            <a:endParaRPr lang="en-US" alt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0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6D3BFF-F2D9-2811-48C5-34DCA87710DA}"/>
              </a:ext>
            </a:extLst>
          </p:cNvPr>
          <p:cNvSpPr txBox="1"/>
          <p:nvPr/>
        </p:nvSpPr>
        <p:spPr>
          <a:xfrm>
            <a:off x="6961907" y="2109708"/>
            <a:ext cx="4112095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Corbel"/>
                <a:ea typeface="Helvetica Neue Light" charset="0"/>
                <a:cs typeface="Times New Roman"/>
              </a:rPr>
              <a:t>Challenge the research paper</a:t>
            </a:r>
          </a:p>
          <a:p>
            <a:pPr marL="342900" indent="-342900">
              <a:buAutoNum type="arabicPeriod"/>
            </a:pPr>
            <a:r>
              <a:rPr lang="en-US">
                <a:latin typeface="Corbel"/>
                <a:ea typeface="Helvetica Neue Light" charset="0"/>
                <a:cs typeface="Times New Roman"/>
              </a:rPr>
              <a:t>Host panel discussions</a:t>
            </a:r>
          </a:p>
          <a:p>
            <a:r>
              <a:rPr lang="en-US" altLang="zh-CN">
                <a:latin typeface="Corbel"/>
                <a:ea typeface="Helvetica Neue Light" charset="0"/>
                <a:cs typeface="Times New Roman"/>
              </a:rPr>
              <a:t>3.  Share summary </a:t>
            </a:r>
            <a:r>
              <a:rPr lang="en-US" altLang="zh-CN">
                <a:solidFill>
                  <a:srgbClr val="FF5F05"/>
                </a:solidFill>
                <a:latin typeface="Corbel"/>
                <a:ea typeface="Helvetica Neue Light" charset="0"/>
                <a:cs typeface="Times New Roman"/>
              </a:rPr>
              <a:t>within 2 days after</a:t>
            </a:r>
            <a:r>
              <a:rPr lang="en-US" altLang="zh-CN">
                <a:latin typeface="Corbel"/>
                <a:ea typeface="Helvetica Neue Light" charset="0"/>
                <a:cs typeface="Times New Roman"/>
              </a:rPr>
              <a:t> </a:t>
            </a:r>
            <a:endParaRPr lang="zh-CN" altLang="en-US">
              <a:latin typeface="Corbel"/>
              <a:ea typeface="Helvetica Neue Light" charset="0"/>
              <a:cs typeface="Times New Roman"/>
            </a:endParaRPr>
          </a:p>
          <a:p>
            <a:r>
              <a:rPr lang="en-US" altLang="zh-CN">
                <a:latin typeface="Corbel"/>
                <a:ea typeface="Helvetica Neue Light" charset="0"/>
                <a:cs typeface="Times New Roman"/>
              </a:rPr>
              <a:t>class presentation</a:t>
            </a:r>
            <a:endParaRPr lang="en-US" altLang="zh-CN" sz="2000"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A3A1D5-14EB-1504-D88D-EEC112B17D30}"/>
              </a:ext>
            </a:extLst>
          </p:cNvPr>
          <p:cNvSpPr txBox="1"/>
          <p:nvPr/>
        </p:nvSpPr>
        <p:spPr>
          <a:xfrm>
            <a:off x="4369269" y="4885498"/>
            <a:ext cx="433678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1.Read </a:t>
            </a:r>
            <a:r>
              <a:rPr lang="en-US">
                <a:solidFill>
                  <a:srgbClr val="FF5F05"/>
                </a:solidFill>
                <a:latin typeface="Corbel"/>
              </a:rPr>
              <a:t>required</a:t>
            </a:r>
            <a:r>
              <a:rPr lang="en-US">
                <a:latin typeface="Corbel"/>
              </a:rPr>
              <a:t> papers</a:t>
            </a:r>
            <a:endParaRPr lang="zh-CN">
              <a:latin typeface="Corbel"/>
            </a:endParaRPr>
          </a:p>
          <a:p>
            <a:endParaRPr lang="en-US">
              <a:latin typeface="Corbel"/>
              <a:ea typeface="Helvetica Neue Light" charset="0"/>
              <a:cs typeface="Times New Roman"/>
            </a:endParaRPr>
          </a:p>
          <a:p>
            <a:r>
              <a:rPr lang="en-US" altLang="zh-CN">
                <a:latin typeface="Corbel"/>
                <a:ea typeface="Helvetica Neue Light" charset="0"/>
                <a:cs typeface="Times New Roman"/>
              </a:rPr>
              <a:t>2.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Times New Roman"/>
              </a:rPr>
              <a:t>Submit one insightful question/idea per </a:t>
            </a:r>
          </a:p>
          <a:p>
            <a:r>
              <a:rPr lang="en-US">
                <a:solidFill>
                  <a:srgbClr val="000000"/>
                </a:solidFill>
                <a:latin typeface="Corbel"/>
                <a:ea typeface="Helvetica Neue Light" charset="0"/>
                <a:cs typeface="Times New Roman"/>
              </a:rPr>
              <a:t>required 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Times New Roman"/>
              </a:rPr>
              <a:t>reading </a:t>
            </a:r>
            <a:r>
              <a:rPr lang="en-US">
                <a:solidFill>
                  <a:srgbClr val="FF542C"/>
                </a:solidFill>
                <a:latin typeface="Corbel"/>
                <a:ea typeface="Helvetica Neue Light" charset="0"/>
                <a:cs typeface="Times New Roman"/>
              </a:rPr>
              <a:t>before each lecture</a:t>
            </a:r>
            <a:endParaRPr lang="en-US">
              <a:latin typeface="Corbel"/>
            </a:endParaRPr>
          </a:p>
          <a:p>
            <a:endParaRPr lang="en-US">
              <a:solidFill>
                <a:srgbClr val="1F2328"/>
              </a:solidFill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000"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000"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0C298-974E-D007-1212-FDC5D37E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6739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06CD-C654-6AA7-C63B-984E9792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126" y="1484085"/>
            <a:ext cx="4223657" cy="2902857"/>
          </a:xfrm>
        </p:spPr>
        <p:txBody>
          <a:bodyPr/>
          <a:lstStyle/>
          <a:p>
            <a:r>
              <a:rPr lang="en-US" dirty="0"/>
              <a:t>Recap: A Framework for LLM Agent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8A733-D79F-A2E6-86B4-C3622DBA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7668-1B8E-076D-AB61-8F7B72D3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F9A51-C6A5-880E-9336-59921229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4</a:t>
            </a:fld>
            <a:endParaRPr lang="en-CN"/>
          </a:p>
        </p:txBody>
      </p:sp>
      <p:pic>
        <p:nvPicPr>
          <p:cNvPr id="8" name="Content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7DBBACC4-6ED9-000D-519D-E5FBE7114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7" y="0"/>
            <a:ext cx="7422956" cy="6695668"/>
          </a:xfrm>
        </p:spPr>
      </p:pic>
    </p:spTree>
    <p:extLst>
      <p:ext uri="{BB962C8B-B14F-4D97-AF65-F5344CB8AC3E}">
        <p14:creationId xmlns:p14="http://schemas.microsoft.com/office/powerpoint/2010/main" val="416166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D37E-0ACB-23C2-16C0-6221204A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AGI Internal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8EE0-C1E6-741A-AE3F-400982FE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5EE38-843D-8002-7522-6D073786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C264F-2ED6-F77C-CFA4-F618B16C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D0857-38B5-5F2F-E6AF-93E2967E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5FA1C-E408-76DF-7755-8A65AEE2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83" y="1083989"/>
            <a:ext cx="10015833" cy="55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3AF5F-941A-3454-F899-D02C2013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8203-A4E6-BA84-6D9E-921CB7B8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LLM Agent Interfaces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3CBF9-B521-0771-337F-C8E9BD9C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937E8-AEAE-9F8F-7D07-0176EAD8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AC830-F58E-0A4A-77B5-E934C9BD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1A34BC-6396-BECA-3A5D-CE32C8E5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6037242"/>
            <a:ext cx="11420819" cy="642957"/>
          </a:xfrm>
        </p:spPr>
        <p:txBody>
          <a:bodyPr>
            <a:normAutofit/>
          </a:bodyPr>
          <a:lstStyle/>
          <a:p>
            <a:r>
              <a:rPr lang="en-US" dirty="0"/>
              <a:t>🌟Discussion: Where is the boundary between internal and boundaries?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74DF5-6C3C-9E66-09A8-B0E78F3C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65" y="1101497"/>
            <a:ext cx="7872470" cy="51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1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53E-48D8-32C5-2BA5-F73EDFA6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0E55B-5FAD-FDCA-D275-8A900CD8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A4CC9-2082-A363-3EEE-4D746794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FE90-FD37-624B-C613-92956AF9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7A149-4D46-E017-7919-1DC98DC1F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3CD57-81C6-11FC-70EB-9C3C20A3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59" y="1464235"/>
            <a:ext cx="4457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C360-99DC-9EF1-A215-FD3B2B19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A8A44-1957-6D77-86A4-FE5AF1A3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2CF2C-FE82-7D1B-6C09-9EA4DD99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35168-D576-CF5F-B150-D515A183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C3215-206A-12D1-5B47-E436A1FD8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Overall challenges</a:t>
            </a:r>
          </a:p>
          <a:p>
            <a:pPr lvl="1"/>
            <a:r>
              <a:rPr lang="en-US" dirty="0"/>
              <a:t>Amount of training data</a:t>
            </a:r>
          </a:p>
          <a:p>
            <a:pPr lvl="1"/>
            <a:r>
              <a:rPr lang="en-US" dirty="0"/>
              <a:t>Cost of training</a:t>
            </a:r>
          </a:p>
          <a:p>
            <a:pPr lvl="1"/>
            <a:r>
              <a:rPr lang="en-US" dirty="0"/>
              <a:t>Efficient finetuning</a:t>
            </a:r>
          </a:p>
          <a:p>
            <a:pPr lvl="1"/>
            <a:r>
              <a:rPr lang="en-US" dirty="0"/>
              <a:t>Serving memory, latency, and throughput</a:t>
            </a:r>
          </a:p>
          <a:p>
            <a:pPr lvl="1"/>
            <a:r>
              <a:rPr lang="en-US" dirty="0"/>
              <a:t>Hardware compatibility</a:t>
            </a:r>
          </a:p>
          <a:p>
            <a:pPr lvl="1"/>
            <a:r>
              <a:rPr lang="en-US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7329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4178-BCA0-BB6E-816A-718B3EEA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Beyond Transformer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69CDB-A686-A00B-F2A8-30FEF031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85B39-DBA3-719F-1C27-72166A25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CC41B-5AB6-A343-9584-3EACD5AB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B6D45-217C-7346-E1DB-6DF48208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3720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Switch Transformers: Scaling to Trillion Parameter Models with Simple and Efficient Sparsity, JMLR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E4D5A-A32A-B755-3A1A-E3D5B045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0354"/>
            <a:ext cx="8229600" cy="4356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329E70-7AA4-D75A-6A09-34D0D33C0F5A}"/>
              </a:ext>
            </a:extLst>
          </p:cNvPr>
          <p:cNvSpPr txBox="1"/>
          <p:nvPr/>
        </p:nvSpPr>
        <p:spPr>
          <a:xfrm>
            <a:off x="8737600" y="2821252"/>
            <a:ext cx="327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Mixture of Experts</a:t>
            </a:r>
            <a:endParaRPr lang="en-US" sz="3200" dirty="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E4081-7AF8-8243-CF9F-9801B44B6B3D}"/>
              </a:ext>
            </a:extLst>
          </p:cNvPr>
          <p:cNvSpPr txBox="1"/>
          <p:nvPr/>
        </p:nvSpPr>
        <p:spPr>
          <a:xfrm>
            <a:off x="3261732" y="3082641"/>
            <a:ext cx="652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Mixture of Experts</a:t>
            </a:r>
          </a:p>
        </p:txBody>
      </p:sp>
    </p:spTree>
    <p:extLst>
      <p:ext uri="{BB962C8B-B14F-4D97-AF65-F5344CB8AC3E}">
        <p14:creationId xmlns:p14="http://schemas.microsoft.com/office/powerpoint/2010/main" val="7294781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>
            <a:latin typeface="Calibri" panose="020F0502020204030204" pitchFamily="34" charset="0"/>
            <a:ea typeface="Helvetica Neue Light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3046</Words>
  <Application>Microsoft Office PowerPoint</Application>
  <PresentationFormat>宽屏</PresentationFormat>
  <Paragraphs>625</Paragraphs>
  <Slides>37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1_Office Theme</vt:lpstr>
      <vt:lpstr>LLM Agent Overview Part 3</vt:lpstr>
      <vt:lpstr>Reminders</vt:lpstr>
      <vt:lpstr>Announcements</vt:lpstr>
      <vt:lpstr>Recap: A Framework for LLM Agent Research</vt:lpstr>
      <vt:lpstr>Recap: AGI Internal</vt:lpstr>
      <vt:lpstr>Recap: LLM Agent Interfaces</vt:lpstr>
      <vt:lpstr>AGI Systems</vt:lpstr>
      <vt:lpstr>AGI Systems</vt:lpstr>
      <vt:lpstr>Architecture: Beyond Transformer</vt:lpstr>
      <vt:lpstr>Architecture: Beyond Transformer</vt:lpstr>
      <vt:lpstr>Architecture: Beyond Transformer</vt:lpstr>
      <vt:lpstr>Efficient Finetuning</vt:lpstr>
      <vt:lpstr>KV Cache Compression</vt:lpstr>
      <vt:lpstr>KV Cache</vt:lpstr>
      <vt:lpstr>AGI Alignment</vt:lpstr>
      <vt:lpstr>Expectations of AGI Alignment</vt:lpstr>
      <vt:lpstr>Alignment Techniques: Human Feedback</vt:lpstr>
      <vt:lpstr>Alignment Techniques: Human Feedback</vt:lpstr>
      <vt:lpstr>Expectations of AGI Alignment: Discussions</vt:lpstr>
      <vt:lpstr>AGI Roadmap: Potential AGI Levels</vt:lpstr>
      <vt:lpstr>AGI Roadmap: Potential AGI Levels</vt:lpstr>
      <vt:lpstr>AGI Evaluation</vt:lpstr>
      <vt:lpstr>AGI Roadmap: Discussions</vt:lpstr>
      <vt:lpstr>AGI Workshop @ ICLR 2024</vt:lpstr>
      <vt:lpstr>Some Insights from AGI Workshop</vt:lpstr>
      <vt:lpstr>Poll from Workshop Audience</vt:lpstr>
      <vt:lpstr>LLM Agent for Science</vt:lpstr>
      <vt:lpstr>World Models for LLM Agents</vt:lpstr>
      <vt:lpstr>Code Foundation Models</vt:lpstr>
      <vt:lpstr>Human-LLM Collaboration</vt:lpstr>
      <vt:lpstr>Summary: A Framework for LLM Agent Research</vt:lpstr>
      <vt:lpstr>Next: Student-led Seminars</vt:lpstr>
      <vt:lpstr>In-class activity</vt:lpstr>
      <vt:lpstr>In-class activity- Paper presentation</vt:lpstr>
      <vt:lpstr>In-class activity- Panel discussion</vt:lpstr>
      <vt:lpstr>Paper Summaries</vt:lpstr>
      <vt:lpstr>Summary of  Your Role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You, Jiaxuan</cp:lastModifiedBy>
  <cp:revision>10</cp:revision>
  <cp:lastPrinted>2023-02-07T11:43:19Z</cp:lastPrinted>
  <dcterms:created xsi:type="dcterms:W3CDTF">2009-06-12T17:14:38Z</dcterms:created>
  <dcterms:modified xsi:type="dcterms:W3CDTF">2025-02-01T05:26:33Z</dcterms:modified>
</cp:coreProperties>
</file>